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d8fd7d2652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e947e110842c0"/>
  </p:sldMasterIdLst>
  <p:sldIdLst>
    <p:sldId xmlns:r="http://schemas.openxmlformats.org/officeDocument/2006/relationships" id="256" r:id="R70711d517c80499b"/>
    <p:sldId xmlns:r="http://schemas.openxmlformats.org/officeDocument/2006/relationships" id="257" r:id="Rd3285f4faa5e4de8"/>
    <p:sldId xmlns:r="http://schemas.openxmlformats.org/officeDocument/2006/relationships" id="258" r:id="R422df02bd6e14bec"/>
    <p:sldId xmlns:r="http://schemas.openxmlformats.org/officeDocument/2006/relationships" id="259" r:id="R7468b149e1814384"/>
    <p:sldId xmlns:r="http://schemas.openxmlformats.org/officeDocument/2006/relationships" id="260" r:id="R713d434fc3aa42db"/>
    <p:sldId xmlns:r="http://schemas.openxmlformats.org/officeDocument/2006/relationships" id="261" r:id="Rc0a571ab2e6d4d97"/>
    <p:sldId xmlns:r="http://schemas.openxmlformats.org/officeDocument/2006/relationships" id="262" r:id="Rd4414eae1d5d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e947e110842c0" /><Relationship Type="http://schemas.openxmlformats.org/officeDocument/2006/relationships/slide" Target="/ppt/slides/slide1.xml" Id="R70711d517c80499b" /><Relationship Type="http://schemas.openxmlformats.org/officeDocument/2006/relationships/slide" Target="/ppt/slides/slide2.xml" Id="Rd3285f4faa5e4de8" /><Relationship Type="http://schemas.openxmlformats.org/officeDocument/2006/relationships/slide" Target="/ppt/slides/slide3.xml" Id="R422df02bd6e14bec" /><Relationship Type="http://schemas.openxmlformats.org/officeDocument/2006/relationships/slide" Target="/ppt/slides/slide4.xml" Id="R7468b149e1814384" /><Relationship Type="http://schemas.openxmlformats.org/officeDocument/2006/relationships/slide" Target="/ppt/slides/slide5.xml" Id="R713d434fc3aa42db" /><Relationship Type="http://schemas.openxmlformats.org/officeDocument/2006/relationships/slide" Target="/ppt/slides/slide6.xml" Id="Rc0a571ab2e6d4d97" /><Relationship Type="http://schemas.openxmlformats.org/officeDocument/2006/relationships/slide" Target="/ppt/slides/slide7.xml" Id="Rd4414eae1d5d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0d76616eb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f81506e584222" /><Relationship Type="http://schemas.openxmlformats.org/officeDocument/2006/relationships/theme" Target="/ppt/slideMasters/theme/theme1.xml" Id="R0eec2c848dbf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f81506e5842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985fdc072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fa33525e44a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02446565b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7ee47617c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1c8729bc7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74ecfd783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709eb0ce4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