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bbe163db6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4ce13c2c08424f"/>
  </p:sldMasterIdLst>
  <p:sldIdLst>
    <p:sldId xmlns:r="http://schemas.openxmlformats.org/officeDocument/2006/relationships" id="256" r:id="R749d5c4bbd404015"/>
    <p:sldId xmlns:r="http://schemas.openxmlformats.org/officeDocument/2006/relationships" id="257" r:id="R0400f0f2b3ea407f"/>
    <p:sldId xmlns:r="http://schemas.openxmlformats.org/officeDocument/2006/relationships" id="258" r:id="R81e83bbc4a8b42ce"/>
    <p:sldId xmlns:r="http://schemas.openxmlformats.org/officeDocument/2006/relationships" id="259" r:id="R70b3b1909f8a419e"/>
    <p:sldId xmlns:r="http://schemas.openxmlformats.org/officeDocument/2006/relationships" id="260" r:id="R3a28a52e00ce4299"/>
    <p:sldId xmlns:r="http://schemas.openxmlformats.org/officeDocument/2006/relationships" id="261" r:id="Rae6dd51603c946ef"/>
    <p:sldId xmlns:r="http://schemas.openxmlformats.org/officeDocument/2006/relationships" id="262" r:id="R6b4d979dad1a46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ce13c2c08424f" /><Relationship Type="http://schemas.openxmlformats.org/officeDocument/2006/relationships/slide" Target="/ppt/slides/slide1.xml" Id="R749d5c4bbd404015" /><Relationship Type="http://schemas.openxmlformats.org/officeDocument/2006/relationships/slide" Target="/ppt/slides/slide2.xml" Id="R0400f0f2b3ea407f" /><Relationship Type="http://schemas.openxmlformats.org/officeDocument/2006/relationships/slide" Target="/ppt/slides/slide3.xml" Id="R81e83bbc4a8b42ce" /><Relationship Type="http://schemas.openxmlformats.org/officeDocument/2006/relationships/slide" Target="/ppt/slides/slide4.xml" Id="R70b3b1909f8a419e" /><Relationship Type="http://schemas.openxmlformats.org/officeDocument/2006/relationships/slide" Target="/ppt/slides/slide5.xml" Id="R3a28a52e00ce4299" /><Relationship Type="http://schemas.openxmlformats.org/officeDocument/2006/relationships/slide" Target="/ppt/slides/slide6.xml" Id="Rae6dd51603c946ef" /><Relationship Type="http://schemas.openxmlformats.org/officeDocument/2006/relationships/slide" Target="/ppt/slides/slide7.xml" Id="R6b4d979dad1a46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dc3f7158d46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afcd1098e48f5" /><Relationship Type="http://schemas.openxmlformats.org/officeDocument/2006/relationships/theme" Target="/ppt/slideMasters/theme/theme1.xml" Id="R866e1551c81a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5afcd1098e48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c7965129648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a0f9a88e3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7d52a76ff46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9c339cd4a46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0d172807d44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e088f18014c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e56d817ad44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ELTIX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ELTIX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2 865 377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9 927 423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15 624 775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ELTON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Brusetveien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990 869 049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ELTIX AS</a:t>
            </a:r>
          </a:p>
        </p:txBody>
      </p:sp>
    </p:spTree>
  </p:cSld>
  <p:clrMapOvr>
    <a:masterClrMapping xmlns:a="http://schemas.openxmlformats.org/drawingml/2006/main"/>
  </p:clrMapOvr>
</p:sld>
</file>