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76095dc1a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e81ba9a3b42e4"/>
  </p:sldMasterIdLst>
  <p:sldIdLst>
    <p:sldId xmlns:r="http://schemas.openxmlformats.org/officeDocument/2006/relationships" id="256" r:id="R4f7e16f55f734008"/>
    <p:sldId xmlns:r="http://schemas.openxmlformats.org/officeDocument/2006/relationships" id="257" r:id="Rbd59bef9fb354bfe"/>
    <p:sldId xmlns:r="http://schemas.openxmlformats.org/officeDocument/2006/relationships" id="258" r:id="Rfc2991bc929c4b49"/>
    <p:sldId xmlns:r="http://schemas.openxmlformats.org/officeDocument/2006/relationships" id="259" r:id="R4e08682b07764bbc"/>
    <p:sldId xmlns:r="http://schemas.openxmlformats.org/officeDocument/2006/relationships" id="260" r:id="R9415b7bd65f644db"/>
    <p:sldId xmlns:r="http://schemas.openxmlformats.org/officeDocument/2006/relationships" id="261" r:id="R0e174c3ee37d4db4"/>
    <p:sldId xmlns:r="http://schemas.openxmlformats.org/officeDocument/2006/relationships" id="262" r:id="R3f552d6bcde3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e81ba9a3b42e4" /><Relationship Type="http://schemas.openxmlformats.org/officeDocument/2006/relationships/slide" Target="/ppt/slides/slide1.xml" Id="R4f7e16f55f734008" /><Relationship Type="http://schemas.openxmlformats.org/officeDocument/2006/relationships/slide" Target="/ppt/slides/slide2.xml" Id="Rbd59bef9fb354bfe" /><Relationship Type="http://schemas.openxmlformats.org/officeDocument/2006/relationships/slide" Target="/ppt/slides/slide3.xml" Id="Rfc2991bc929c4b49" /><Relationship Type="http://schemas.openxmlformats.org/officeDocument/2006/relationships/slide" Target="/ppt/slides/slide4.xml" Id="R4e08682b07764bbc" /><Relationship Type="http://schemas.openxmlformats.org/officeDocument/2006/relationships/slide" Target="/ppt/slides/slide5.xml" Id="R9415b7bd65f644db" /><Relationship Type="http://schemas.openxmlformats.org/officeDocument/2006/relationships/slide" Target="/ppt/slides/slide6.xml" Id="R0e174c3ee37d4db4" /><Relationship Type="http://schemas.openxmlformats.org/officeDocument/2006/relationships/slide" Target="/ppt/slides/slide7.xml" Id="R3f552d6bcde3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24cc2c017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d05756d474283" /><Relationship Type="http://schemas.openxmlformats.org/officeDocument/2006/relationships/theme" Target="/ppt/slideMasters/theme/theme1.xml" Id="R2939ee3cc35e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dd05756d47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96f1f70b3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d7d4a1b86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2ec2d987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a63efea7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2937304c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1d9a7eda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f9e2bc050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−2 217 547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−1 546 818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7 140 729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AASE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Bekkelikroken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990 866 902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ANDATA AS</a:t>
            </a:r>
          </a:p>
        </p:txBody>
      </p:sp>
    </p:spTree>
  </p:cSld>
  <p:clrMapOvr>
    <a:masterClrMapping xmlns:a="http://schemas.openxmlformats.org/drawingml/2006/main"/>
  </p:clrMapOvr>
</p:sld>
</file>