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9726b973514e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a25b36ba3c4f36"/>
  </p:sldMasterIdLst>
  <p:sldIdLst>
    <p:sldId xmlns:r="http://schemas.openxmlformats.org/officeDocument/2006/relationships" id="256" r:id="Rc126cceb620b462d"/>
    <p:sldId xmlns:r="http://schemas.openxmlformats.org/officeDocument/2006/relationships" id="257" r:id="R27938c6d128140d1"/>
    <p:sldId xmlns:r="http://schemas.openxmlformats.org/officeDocument/2006/relationships" id="258" r:id="R2aa9d7f4a81d4bb1"/>
    <p:sldId xmlns:r="http://schemas.openxmlformats.org/officeDocument/2006/relationships" id="259" r:id="R9c9326f402904042"/>
    <p:sldId xmlns:r="http://schemas.openxmlformats.org/officeDocument/2006/relationships" id="260" r:id="Redbd8628c02c4ed9"/>
    <p:sldId xmlns:r="http://schemas.openxmlformats.org/officeDocument/2006/relationships" id="261" r:id="R4cf298d99c294bb9"/>
    <p:sldId xmlns:r="http://schemas.openxmlformats.org/officeDocument/2006/relationships" id="262" r:id="Raf23a61cb64740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25b36ba3c4f36" /><Relationship Type="http://schemas.openxmlformats.org/officeDocument/2006/relationships/slide" Target="/ppt/slides/slide1.xml" Id="Rc126cceb620b462d" /><Relationship Type="http://schemas.openxmlformats.org/officeDocument/2006/relationships/slide" Target="/ppt/slides/slide2.xml" Id="R27938c6d128140d1" /><Relationship Type="http://schemas.openxmlformats.org/officeDocument/2006/relationships/slide" Target="/ppt/slides/slide3.xml" Id="R2aa9d7f4a81d4bb1" /><Relationship Type="http://schemas.openxmlformats.org/officeDocument/2006/relationships/slide" Target="/ppt/slides/slide4.xml" Id="R9c9326f402904042" /><Relationship Type="http://schemas.openxmlformats.org/officeDocument/2006/relationships/slide" Target="/ppt/slides/slide5.xml" Id="Redbd8628c02c4ed9" /><Relationship Type="http://schemas.openxmlformats.org/officeDocument/2006/relationships/slide" Target="/ppt/slides/slide6.xml" Id="R4cf298d99c294bb9" /><Relationship Type="http://schemas.openxmlformats.org/officeDocument/2006/relationships/slide" Target="/ppt/slides/slide7.xml" Id="Raf23a61cb64740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9de10a5fb47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18333383b4cd8" /><Relationship Type="http://schemas.openxmlformats.org/officeDocument/2006/relationships/theme" Target="/ppt/slideMasters/theme/theme1.xml" Id="Raa314b2c2fc944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618333383b4c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ae531a17c43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37e847d9647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efb6fe2f44e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ed21c45ed47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7d537d1334a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e0427d2e340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667c389fc41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3 015 933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3 015 933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HÅVARD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990 804 486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