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813ab2752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3cdff61194db5"/>
  </p:sldMasterIdLst>
  <p:sldIdLst>
    <p:sldId xmlns:r="http://schemas.openxmlformats.org/officeDocument/2006/relationships" id="256" r:id="R614410ce6e254b95"/>
    <p:sldId xmlns:r="http://schemas.openxmlformats.org/officeDocument/2006/relationships" id="257" r:id="Racfe94dad83f4d0e"/>
    <p:sldId xmlns:r="http://schemas.openxmlformats.org/officeDocument/2006/relationships" id="258" r:id="R598b61e7b4314499"/>
    <p:sldId xmlns:r="http://schemas.openxmlformats.org/officeDocument/2006/relationships" id="259" r:id="Raa62298263f3478a"/>
    <p:sldId xmlns:r="http://schemas.openxmlformats.org/officeDocument/2006/relationships" id="260" r:id="Rbab6b11f9ddb43ab"/>
    <p:sldId xmlns:r="http://schemas.openxmlformats.org/officeDocument/2006/relationships" id="261" r:id="R2b2ed2bfacce4c85"/>
    <p:sldId xmlns:r="http://schemas.openxmlformats.org/officeDocument/2006/relationships" id="262" r:id="R0f4de22e4566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3cdff61194db5" /><Relationship Type="http://schemas.openxmlformats.org/officeDocument/2006/relationships/slide" Target="/ppt/slides/slide1.xml" Id="R614410ce6e254b95" /><Relationship Type="http://schemas.openxmlformats.org/officeDocument/2006/relationships/slide" Target="/ppt/slides/slide2.xml" Id="Racfe94dad83f4d0e" /><Relationship Type="http://schemas.openxmlformats.org/officeDocument/2006/relationships/slide" Target="/ppt/slides/slide3.xml" Id="R598b61e7b4314499" /><Relationship Type="http://schemas.openxmlformats.org/officeDocument/2006/relationships/slide" Target="/ppt/slides/slide4.xml" Id="Raa62298263f3478a" /><Relationship Type="http://schemas.openxmlformats.org/officeDocument/2006/relationships/slide" Target="/ppt/slides/slide5.xml" Id="Rbab6b11f9ddb43ab" /><Relationship Type="http://schemas.openxmlformats.org/officeDocument/2006/relationships/slide" Target="/ppt/slides/slide6.xml" Id="R2b2ed2bfacce4c85" /><Relationship Type="http://schemas.openxmlformats.org/officeDocument/2006/relationships/slide" Target="/ppt/slides/slide7.xml" Id="R0f4de22e4566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6628aa01f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c606c92e14531" /><Relationship Type="http://schemas.openxmlformats.org/officeDocument/2006/relationships/theme" Target="/ppt/slideMasters/theme/theme1.xml" Id="R132e7c4c559240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3c606c92e1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878aace13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ba98f482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6f98a2b16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77fc6f89c44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79b00f28f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41761cdbb45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1f8ad645f45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BYGG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17 019 033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12 571 001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OVE JENSEN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JENSEN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KRISTENSEN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ISAKSEN LUNDBAKK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ARNE TEIGEN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von Ahnens vei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64 40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990 802 335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BYGG AS</a:t>
            </a:r>
          </a:p>
        </p:txBody>
      </p:sp>
    </p:spTree>
  </p:cSld>
  <p:clrMapOvr>
    <a:masterClrMapping xmlns:a="http://schemas.openxmlformats.org/drawingml/2006/main"/>
  </p:clrMapOvr>
</p:sld>
</file>