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0f9af5f4dd40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8ba04a1f04477b"/>
  </p:sldMasterIdLst>
  <p:sldIdLst>
    <p:sldId xmlns:r="http://schemas.openxmlformats.org/officeDocument/2006/relationships" id="256" r:id="R5cf6359065974d1c"/>
    <p:sldId xmlns:r="http://schemas.openxmlformats.org/officeDocument/2006/relationships" id="257" r:id="R85d404e0ed854841"/>
    <p:sldId xmlns:r="http://schemas.openxmlformats.org/officeDocument/2006/relationships" id="258" r:id="R06bfa3c25c1b4eaa"/>
    <p:sldId xmlns:r="http://schemas.openxmlformats.org/officeDocument/2006/relationships" id="259" r:id="Rece7f7aa5d7c4cfc"/>
    <p:sldId xmlns:r="http://schemas.openxmlformats.org/officeDocument/2006/relationships" id="260" r:id="Rb5de36401f074d48"/>
    <p:sldId xmlns:r="http://schemas.openxmlformats.org/officeDocument/2006/relationships" id="261" r:id="R8029ad111f7c4b18"/>
    <p:sldId xmlns:r="http://schemas.openxmlformats.org/officeDocument/2006/relationships" id="262" r:id="R11eef6378285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ba04a1f04477b" /><Relationship Type="http://schemas.openxmlformats.org/officeDocument/2006/relationships/slide" Target="/ppt/slides/slide1.xml" Id="R5cf6359065974d1c" /><Relationship Type="http://schemas.openxmlformats.org/officeDocument/2006/relationships/slide" Target="/ppt/slides/slide2.xml" Id="R85d404e0ed854841" /><Relationship Type="http://schemas.openxmlformats.org/officeDocument/2006/relationships/slide" Target="/ppt/slides/slide3.xml" Id="R06bfa3c25c1b4eaa" /><Relationship Type="http://schemas.openxmlformats.org/officeDocument/2006/relationships/slide" Target="/ppt/slides/slide4.xml" Id="Rece7f7aa5d7c4cfc" /><Relationship Type="http://schemas.openxmlformats.org/officeDocument/2006/relationships/slide" Target="/ppt/slides/slide5.xml" Id="Rb5de36401f074d48" /><Relationship Type="http://schemas.openxmlformats.org/officeDocument/2006/relationships/slide" Target="/ppt/slides/slide6.xml" Id="R8029ad111f7c4b18" /><Relationship Type="http://schemas.openxmlformats.org/officeDocument/2006/relationships/slide" Target="/ppt/slides/slide7.xml" Id="R11eef6378285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47d7cbc764a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356f6bb1f4a19" /><Relationship Type="http://schemas.openxmlformats.org/officeDocument/2006/relationships/theme" Target="/ppt/slideMasters/theme/theme1.xml" Id="R369f08b6560047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9356f6bb1f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bc733ed1d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3c215ca2c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7ce6260be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8cae7414249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30c4192f445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ce7e00c924e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1be0e1d446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