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8a3107edb24c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48ffccdb444cd2"/>
  </p:sldMasterIdLst>
  <p:sldIdLst>
    <p:sldId xmlns:r="http://schemas.openxmlformats.org/officeDocument/2006/relationships" id="256" r:id="Rf47faf22787e4919"/>
    <p:sldId xmlns:r="http://schemas.openxmlformats.org/officeDocument/2006/relationships" id="257" r:id="R7bb5a939d2d44ea3"/>
    <p:sldId xmlns:r="http://schemas.openxmlformats.org/officeDocument/2006/relationships" id="258" r:id="R0b8aab5559e746b8"/>
    <p:sldId xmlns:r="http://schemas.openxmlformats.org/officeDocument/2006/relationships" id="259" r:id="Rbc64f59c8f0a4c55"/>
    <p:sldId xmlns:r="http://schemas.openxmlformats.org/officeDocument/2006/relationships" id="260" r:id="R6328497d7c4f45b1"/>
    <p:sldId xmlns:r="http://schemas.openxmlformats.org/officeDocument/2006/relationships" id="261" r:id="R7d577c4dd42e4fb8"/>
    <p:sldId xmlns:r="http://schemas.openxmlformats.org/officeDocument/2006/relationships" id="262" r:id="R03f4b2981b844c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48ffccdb444cd2" /><Relationship Type="http://schemas.openxmlformats.org/officeDocument/2006/relationships/slide" Target="/ppt/slides/slide1.xml" Id="Rf47faf22787e4919" /><Relationship Type="http://schemas.openxmlformats.org/officeDocument/2006/relationships/slide" Target="/ppt/slides/slide2.xml" Id="R7bb5a939d2d44ea3" /><Relationship Type="http://schemas.openxmlformats.org/officeDocument/2006/relationships/slide" Target="/ppt/slides/slide3.xml" Id="R0b8aab5559e746b8" /><Relationship Type="http://schemas.openxmlformats.org/officeDocument/2006/relationships/slide" Target="/ppt/slides/slide4.xml" Id="Rbc64f59c8f0a4c55" /><Relationship Type="http://schemas.openxmlformats.org/officeDocument/2006/relationships/slide" Target="/ppt/slides/slide5.xml" Id="R6328497d7c4f45b1" /><Relationship Type="http://schemas.openxmlformats.org/officeDocument/2006/relationships/slide" Target="/ppt/slides/slide6.xml" Id="R7d577c4dd42e4fb8" /><Relationship Type="http://schemas.openxmlformats.org/officeDocument/2006/relationships/slide" Target="/ppt/slides/slide7.xml" Id="R03f4b2981b844c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4e157ba32b4e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24b3aa5ae4a97" /><Relationship Type="http://schemas.openxmlformats.org/officeDocument/2006/relationships/theme" Target="/ppt/slideMasters/theme/theme1.xml" Id="R192ad1f716fb43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224b3aa5ae4a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1d8ac2f1c46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59d1cafa546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be6183f7847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e0bc1958843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d55ec77af40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af5f1d17c47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fe6d30c0144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GRABBEN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GRABBEN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GRABBEN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GRABBEN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GRABBEN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GRABBEN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1 465 075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5 033 279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5 042 687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GRABBEN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IVAR BIRKELAND AS  –  63,2 %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GEIR INGE  –  17,8 %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THUNSHELLE OVE  –  12,6 %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LIV  –  6,3 %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GRABBEN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Vassvikveien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4308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990 768 331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GRABBEN AS</a:t>
            </a:r>
          </a:p>
        </p:txBody>
      </p:sp>
    </p:spTree>
  </p:cSld>
  <p:clrMapOvr>
    <a:masterClrMapping xmlns:a="http://schemas.openxmlformats.org/drawingml/2006/main"/>
  </p:clrMapOvr>
</p:sld>
</file>