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09a94166d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e1b4c057be467c"/>
  </p:sldMasterIdLst>
  <p:sldIdLst>
    <p:sldId xmlns:r="http://schemas.openxmlformats.org/officeDocument/2006/relationships" id="256" r:id="R457fc5f021624018"/>
    <p:sldId xmlns:r="http://schemas.openxmlformats.org/officeDocument/2006/relationships" id="257" r:id="R0d92222955f54167"/>
    <p:sldId xmlns:r="http://schemas.openxmlformats.org/officeDocument/2006/relationships" id="258" r:id="Rd2e2300c12d44825"/>
    <p:sldId xmlns:r="http://schemas.openxmlformats.org/officeDocument/2006/relationships" id="259" r:id="Rf30ad6b27a4b4c7c"/>
    <p:sldId xmlns:r="http://schemas.openxmlformats.org/officeDocument/2006/relationships" id="260" r:id="R49b9715c1a6e447d"/>
    <p:sldId xmlns:r="http://schemas.openxmlformats.org/officeDocument/2006/relationships" id="261" r:id="R5a3cc2948c3e46fb"/>
    <p:sldId xmlns:r="http://schemas.openxmlformats.org/officeDocument/2006/relationships" id="262" r:id="Rfcacda16911747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1b4c057be467c" /><Relationship Type="http://schemas.openxmlformats.org/officeDocument/2006/relationships/slide" Target="/ppt/slides/slide1.xml" Id="R457fc5f021624018" /><Relationship Type="http://schemas.openxmlformats.org/officeDocument/2006/relationships/slide" Target="/ppt/slides/slide2.xml" Id="R0d92222955f54167" /><Relationship Type="http://schemas.openxmlformats.org/officeDocument/2006/relationships/slide" Target="/ppt/slides/slide3.xml" Id="Rd2e2300c12d44825" /><Relationship Type="http://schemas.openxmlformats.org/officeDocument/2006/relationships/slide" Target="/ppt/slides/slide4.xml" Id="Rf30ad6b27a4b4c7c" /><Relationship Type="http://schemas.openxmlformats.org/officeDocument/2006/relationships/slide" Target="/ppt/slides/slide5.xml" Id="R49b9715c1a6e447d" /><Relationship Type="http://schemas.openxmlformats.org/officeDocument/2006/relationships/slide" Target="/ppt/slides/slide6.xml" Id="R5a3cc2948c3e46fb" /><Relationship Type="http://schemas.openxmlformats.org/officeDocument/2006/relationships/slide" Target="/ppt/slides/slide7.xml" Id="Rfcacda16911747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99c543f7944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1ebde08d64418" /><Relationship Type="http://schemas.openxmlformats.org/officeDocument/2006/relationships/theme" Target="/ppt/slideMasters/theme/theme1.xml" Id="R0201f79c05f546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e1ebde08d644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0f21beb8143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19711d34c45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f7f500e3c47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8b8eb80dc4b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49d4d2ac24f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11c9115ee4c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60dc5edfd4e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PHAM VVS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PHAM VVS &amp;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THUAN HUU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