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06e7ad33bc45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68703f019416e"/>
  </p:sldMasterIdLst>
  <p:sldIdLst>
    <p:sldId xmlns:r="http://schemas.openxmlformats.org/officeDocument/2006/relationships" id="256" r:id="Raf79d77fdcb348d9"/>
    <p:sldId xmlns:r="http://schemas.openxmlformats.org/officeDocument/2006/relationships" id="257" r:id="Rd840bba41cd34a35"/>
    <p:sldId xmlns:r="http://schemas.openxmlformats.org/officeDocument/2006/relationships" id="258" r:id="R1e9d9ddab49d4cc1"/>
    <p:sldId xmlns:r="http://schemas.openxmlformats.org/officeDocument/2006/relationships" id="259" r:id="Rc0a94e21a6f545bc"/>
    <p:sldId xmlns:r="http://schemas.openxmlformats.org/officeDocument/2006/relationships" id="260" r:id="R99ec19e0f9d24355"/>
    <p:sldId xmlns:r="http://schemas.openxmlformats.org/officeDocument/2006/relationships" id="261" r:id="R72b9ed538988450b"/>
    <p:sldId xmlns:r="http://schemas.openxmlformats.org/officeDocument/2006/relationships" id="262" r:id="R542740a8f53640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68703f019416e" /><Relationship Type="http://schemas.openxmlformats.org/officeDocument/2006/relationships/slide" Target="/ppt/slides/slide1.xml" Id="Raf79d77fdcb348d9" /><Relationship Type="http://schemas.openxmlformats.org/officeDocument/2006/relationships/slide" Target="/ppt/slides/slide2.xml" Id="Rd840bba41cd34a35" /><Relationship Type="http://schemas.openxmlformats.org/officeDocument/2006/relationships/slide" Target="/ppt/slides/slide3.xml" Id="R1e9d9ddab49d4cc1" /><Relationship Type="http://schemas.openxmlformats.org/officeDocument/2006/relationships/slide" Target="/ppt/slides/slide4.xml" Id="Rc0a94e21a6f545bc" /><Relationship Type="http://schemas.openxmlformats.org/officeDocument/2006/relationships/slide" Target="/ppt/slides/slide5.xml" Id="R99ec19e0f9d24355" /><Relationship Type="http://schemas.openxmlformats.org/officeDocument/2006/relationships/slide" Target="/ppt/slides/slide6.xml" Id="R72b9ed538988450b" /><Relationship Type="http://schemas.openxmlformats.org/officeDocument/2006/relationships/slide" Target="/ppt/slides/slide7.xml" Id="R542740a8f53640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4eda03f604b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5050b301248a5" /><Relationship Type="http://schemas.openxmlformats.org/officeDocument/2006/relationships/theme" Target="/ppt/slideMasters/theme/theme1.xml" Id="R1fa8527a238e4a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5050b3012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02de4c8eb49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36af1b5c49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cc983ac95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949d4bf97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6e18d1fb9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3392e058545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3fb3a8bf7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ALBORILLA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ALBORILLA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5 094 576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5 094 576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ANNKRISTIN STENE-JOHANSEN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 GEORG NIKOLAI STENE-JOHANSEN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JOHAN STENE-JOHANSEN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OSCAR IBSEN-BØRNICK STENE-JOHANSEN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STENE-JOHANSEN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Ramms gate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tritan@online.no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