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5de2bb5a3c44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43f2f781a64770"/>
  </p:sldMasterIdLst>
  <p:sldIdLst>
    <p:sldId xmlns:r="http://schemas.openxmlformats.org/officeDocument/2006/relationships" id="256" r:id="Rc191e8167c3c4d94"/>
    <p:sldId xmlns:r="http://schemas.openxmlformats.org/officeDocument/2006/relationships" id="257" r:id="Raf67cb4ee61b4614"/>
    <p:sldId xmlns:r="http://schemas.openxmlformats.org/officeDocument/2006/relationships" id="258" r:id="Rb59924de9a7342a2"/>
    <p:sldId xmlns:r="http://schemas.openxmlformats.org/officeDocument/2006/relationships" id="259" r:id="R8408940cc02947da"/>
    <p:sldId xmlns:r="http://schemas.openxmlformats.org/officeDocument/2006/relationships" id="260" r:id="Recc0c81ce5804569"/>
    <p:sldId xmlns:r="http://schemas.openxmlformats.org/officeDocument/2006/relationships" id="261" r:id="Rb9495e94a01c4304"/>
    <p:sldId xmlns:r="http://schemas.openxmlformats.org/officeDocument/2006/relationships" id="262" r:id="R1a44a4d5c3444a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43f2f781a64770" /><Relationship Type="http://schemas.openxmlformats.org/officeDocument/2006/relationships/slide" Target="/ppt/slides/slide1.xml" Id="Rc191e8167c3c4d94" /><Relationship Type="http://schemas.openxmlformats.org/officeDocument/2006/relationships/slide" Target="/ppt/slides/slide2.xml" Id="Raf67cb4ee61b4614" /><Relationship Type="http://schemas.openxmlformats.org/officeDocument/2006/relationships/slide" Target="/ppt/slides/slide3.xml" Id="Rb59924de9a7342a2" /><Relationship Type="http://schemas.openxmlformats.org/officeDocument/2006/relationships/slide" Target="/ppt/slides/slide4.xml" Id="R8408940cc02947da" /><Relationship Type="http://schemas.openxmlformats.org/officeDocument/2006/relationships/slide" Target="/ppt/slides/slide5.xml" Id="Recc0c81ce5804569" /><Relationship Type="http://schemas.openxmlformats.org/officeDocument/2006/relationships/slide" Target="/ppt/slides/slide6.xml" Id="Rb9495e94a01c4304" /><Relationship Type="http://schemas.openxmlformats.org/officeDocument/2006/relationships/slide" Target="/ppt/slides/slide7.xml" Id="R1a44a4d5c3444a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51d4f96fa746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771df889842c4" /><Relationship Type="http://schemas.openxmlformats.org/officeDocument/2006/relationships/theme" Target="/ppt/slideMasters/theme/theme1.xml" Id="Rdc1c43b0ac5b46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6771df889842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6503192354c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90faf99d84d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b303cb10c4b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989dcc10640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1045a72f346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55cffeda647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0baa4664d41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ANTIKVARISK RESTAURERINGSVERKSTED - ARV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ANTIKVARISK RESTAURERINGSVERKSTED - ARV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25 677 001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−607 167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−610 619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4 455 499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8 486 137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MOSLET TORGEIR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Rønningsbakken 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torgeir@tradisjonsbygg-trondheim.no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www.tradisjonsbygg-trondheim.no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990 683 921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