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1f660106a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b2de958ef5422b"/>
  </p:sldMasterIdLst>
  <p:sldIdLst>
    <p:sldId xmlns:r="http://schemas.openxmlformats.org/officeDocument/2006/relationships" id="256" r:id="R9eb2a3b708124e66"/>
    <p:sldId xmlns:r="http://schemas.openxmlformats.org/officeDocument/2006/relationships" id="257" r:id="R059f4ac080924de9"/>
    <p:sldId xmlns:r="http://schemas.openxmlformats.org/officeDocument/2006/relationships" id="258" r:id="R635878bd781e4b57"/>
    <p:sldId xmlns:r="http://schemas.openxmlformats.org/officeDocument/2006/relationships" id="259" r:id="R1b3a09725c1c40bb"/>
    <p:sldId xmlns:r="http://schemas.openxmlformats.org/officeDocument/2006/relationships" id="260" r:id="Ra8e7848dfe154c96"/>
    <p:sldId xmlns:r="http://schemas.openxmlformats.org/officeDocument/2006/relationships" id="261" r:id="Rb11c158621014a0a"/>
    <p:sldId xmlns:r="http://schemas.openxmlformats.org/officeDocument/2006/relationships" id="262" r:id="R9da6947d6417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2de958ef5422b" /><Relationship Type="http://schemas.openxmlformats.org/officeDocument/2006/relationships/slide" Target="/ppt/slides/slide1.xml" Id="R9eb2a3b708124e66" /><Relationship Type="http://schemas.openxmlformats.org/officeDocument/2006/relationships/slide" Target="/ppt/slides/slide2.xml" Id="R059f4ac080924de9" /><Relationship Type="http://schemas.openxmlformats.org/officeDocument/2006/relationships/slide" Target="/ppt/slides/slide3.xml" Id="R635878bd781e4b57" /><Relationship Type="http://schemas.openxmlformats.org/officeDocument/2006/relationships/slide" Target="/ppt/slides/slide4.xml" Id="R1b3a09725c1c40bb" /><Relationship Type="http://schemas.openxmlformats.org/officeDocument/2006/relationships/slide" Target="/ppt/slides/slide5.xml" Id="Ra8e7848dfe154c96" /><Relationship Type="http://schemas.openxmlformats.org/officeDocument/2006/relationships/slide" Target="/ppt/slides/slide6.xml" Id="Rb11c158621014a0a" /><Relationship Type="http://schemas.openxmlformats.org/officeDocument/2006/relationships/slide" Target="/ppt/slides/slide7.xml" Id="R9da6947d6417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9f2e3f7764d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485f008434d91" /><Relationship Type="http://schemas.openxmlformats.org/officeDocument/2006/relationships/theme" Target="/ppt/slideMasters/theme/theme1.xml" Id="Rc8ffa180d99b48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0485f00843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ade453064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a6d3852e2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859e949b84e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50e80abe64f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db2069cd149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e3b81473f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2663db6314e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