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1fef8a5b6447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f10451e6204a87"/>
  </p:sldMasterIdLst>
  <p:sldIdLst>
    <p:sldId xmlns:r="http://schemas.openxmlformats.org/officeDocument/2006/relationships" id="256" r:id="R6ba12cacae6b4f40"/>
    <p:sldId xmlns:r="http://schemas.openxmlformats.org/officeDocument/2006/relationships" id="257" r:id="R20cde33f6d5d4d03"/>
    <p:sldId xmlns:r="http://schemas.openxmlformats.org/officeDocument/2006/relationships" id="258" r:id="R1703289266364972"/>
    <p:sldId xmlns:r="http://schemas.openxmlformats.org/officeDocument/2006/relationships" id="259" r:id="R06adca5a45c8455b"/>
    <p:sldId xmlns:r="http://schemas.openxmlformats.org/officeDocument/2006/relationships" id="260" r:id="R4acb8024e0484916"/>
    <p:sldId xmlns:r="http://schemas.openxmlformats.org/officeDocument/2006/relationships" id="261" r:id="R0423f82768874f2e"/>
    <p:sldId xmlns:r="http://schemas.openxmlformats.org/officeDocument/2006/relationships" id="262" r:id="R10aadbdf57284e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10451e6204a87" /><Relationship Type="http://schemas.openxmlformats.org/officeDocument/2006/relationships/slide" Target="/ppt/slides/slide1.xml" Id="R6ba12cacae6b4f40" /><Relationship Type="http://schemas.openxmlformats.org/officeDocument/2006/relationships/slide" Target="/ppt/slides/slide2.xml" Id="R20cde33f6d5d4d03" /><Relationship Type="http://schemas.openxmlformats.org/officeDocument/2006/relationships/slide" Target="/ppt/slides/slide3.xml" Id="R1703289266364972" /><Relationship Type="http://schemas.openxmlformats.org/officeDocument/2006/relationships/slide" Target="/ppt/slides/slide4.xml" Id="R06adca5a45c8455b" /><Relationship Type="http://schemas.openxmlformats.org/officeDocument/2006/relationships/slide" Target="/ppt/slides/slide5.xml" Id="R4acb8024e0484916" /><Relationship Type="http://schemas.openxmlformats.org/officeDocument/2006/relationships/slide" Target="/ppt/slides/slide6.xml" Id="R0423f82768874f2e" /><Relationship Type="http://schemas.openxmlformats.org/officeDocument/2006/relationships/slide" Target="/ppt/slides/slide7.xml" Id="R10aadbdf57284e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791daeef34f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ee0abad1a49a0" /><Relationship Type="http://schemas.openxmlformats.org/officeDocument/2006/relationships/theme" Target="/ppt/slideMasters/theme/theme1.xml" Id="R7a85fd99d4d941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ee0abad1a49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8df37019643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b8d91a262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c5e9a52e540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68494105b4e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8cc5c42804c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507bbc17a42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6960e9ba149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ENTREPRENØR-DIREKTØR'N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ENTREPRENØR-DIREKTØR'N HOLDING AS ble etablert [år] og holder til i Trofors.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14 952 433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16 736 692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NYSTAD NORDWIN BOGE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Granevegen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8684 Trofors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