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e3c2f2e76543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96907b57404f6f"/>
  </p:sldMasterIdLst>
  <p:sldIdLst>
    <p:sldId xmlns:r="http://schemas.openxmlformats.org/officeDocument/2006/relationships" id="256" r:id="R411cf5ec378f430a"/>
    <p:sldId xmlns:r="http://schemas.openxmlformats.org/officeDocument/2006/relationships" id="257" r:id="Rf5485b8438af41b4"/>
    <p:sldId xmlns:r="http://schemas.openxmlformats.org/officeDocument/2006/relationships" id="258" r:id="R9525c4c0a17b483a"/>
    <p:sldId xmlns:r="http://schemas.openxmlformats.org/officeDocument/2006/relationships" id="259" r:id="Rc7391bfc0bd6475f"/>
    <p:sldId xmlns:r="http://schemas.openxmlformats.org/officeDocument/2006/relationships" id="260" r:id="R2fc058f5e24d4010"/>
    <p:sldId xmlns:r="http://schemas.openxmlformats.org/officeDocument/2006/relationships" id="261" r:id="R4a97a6fcf69f480f"/>
    <p:sldId xmlns:r="http://schemas.openxmlformats.org/officeDocument/2006/relationships" id="262" r:id="R0d6ba5f1c53c46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96907b57404f6f" /><Relationship Type="http://schemas.openxmlformats.org/officeDocument/2006/relationships/slide" Target="/ppt/slides/slide1.xml" Id="R411cf5ec378f430a" /><Relationship Type="http://schemas.openxmlformats.org/officeDocument/2006/relationships/slide" Target="/ppt/slides/slide2.xml" Id="Rf5485b8438af41b4" /><Relationship Type="http://schemas.openxmlformats.org/officeDocument/2006/relationships/slide" Target="/ppt/slides/slide3.xml" Id="R9525c4c0a17b483a" /><Relationship Type="http://schemas.openxmlformats.org/officeDocument/2006/relationships/slide" Target="/ppt/slides/slide4.xml" Id="Rc7391bfc0bd6475f" /><Relationship Type="http://schemas.openxmlformats.org/officeDocument/2006/relationships/slide" Target="/ppt/slides/slide5.xml" Id="R2fc058f5e24d4010" /><Relationship Type="http://schemas.openxmlformats.org/officeDocument/2006/relationships/slide" Target="/ppt/slides/slide6.xml" Id="R4a97a6fcf69f480f" /><Relationship Type="http://schemas.openxmlformats.org/officeDocument/2006/relationships/slide" Target="/ppt/slides/slide7.xml" Id="R0d6ba5f1c53c46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863ae9724b40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346ee7088d4a44" /><Relationship Type="http://schemas.openxmlformats.org/officeDocument/2006/relationships/theme" Target="/ppt/slideMasters/theme/theme1.xml" Id="R10d7ce80ce0e4b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346ee7088d4a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4396764d4f40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03aaa063584e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76f38927349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fbcbbc24e42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80adba0df4b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16f32e25248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5942b76b714e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AKRE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AKRE AS ble etablert [år] og holder til i Eidsvoll Verk.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−1 264 639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−1 304 615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679 997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679 997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AKRE BJØRN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Sundavegen 183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2074 Eidsvoll Verk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www.bjornakre.no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990 612 021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AKRE AS</a:t>
            </a:r>
          </a:p>
        </p:txBody>
      </p:sp>
    </p:spTree>
  </p:cSld>
  <p:clrMapOvr>
    <a:masterClrMapping xmlns:a="http://schemas.openxmlformats.org/drawingml/2006/main"/>
  </p:clrMapOvr>
</p:sld>
</file>