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cd0af6d78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c34fa25b14245"/>
  </p:sldMasterIdLst>
  <p:sldIdLst>
    <p:sldId xmlns:r="http://schemas.openxmlformats.org/officeDocument/2006/relationships" id="256" r:id="R2d593935f6194960"/>
    <p:sldId xmlns:r="http://schemas.openxmlformats.org/officeDocument/2006/relationships" id="257" r:id="Rfedbb3f49bff443f"/>
    <p:sldId xmlns:r="http://schemas.openxmlformats.org/officeDocument/2006/relationships" id="258" r:id="R96bf1fb50ed940fa"/>
    <p:sldId xmlns:r="http://schemas.openxmlformats.org/officeDocument/2006/relationships" id="259" r:id="Rad032d4e7eaf495e"/>
    <p:sldId xmlns:r="http://schemas.openxmlformats.org/officeDocument/2006/relationships" id="260" r:id="R6af248c388f7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c34fa25b14245" /><Relationship Type="http://schemas.openxmlformats.org/officeDocument/2006/relationships/slide" Target="/ppt/slides/slide1.xml" Id="R2d593935f6194960" /><Relationship Type="http://schemas.openxmlformats.org/officeDocument/2006/relationships/slide" Target="/ppt/slides/slide2.xml" Id="Rfedbb3f49bff443f" /><Relationship Type="http://schemas.openxmlformats.org/officeDocument/2006/relationships/slide" Target="/ppt/slides/slide3.xml" Id="R96bf1fb50ed940fa" /><Relationship Type="http://schemas.openxmlformats.org/officeDocument/2006/relationships/slide" Target="/ppt/slides/slide4.xml" Id="Rad032d4e7eaf495e" /><Relationship Type="http://schemas.openxmlformats.org/officeDocument/2006/relationships/slide" Target="/ppt/slides/slide5.xml" Id="R6af248c388f7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a5030051e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f592018a4aa7" /><Relationship Type="http://schemas.openxmlformats.org/officeDocument/2006/relationships/theme" Target="/ppt/slideMasters/theme/theme1.xml" Id="R44b6e443096e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ff592018a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507c7e15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93be5358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bce1f161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b28a6e29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d2be9770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BBS BULK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BBS BULK III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