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365545d96c4e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3dc2c661344b98"/>
  </p:sldMasterIdLst>
  <p:sldIdLst>
    <p:sldId xmlns:r="http://schemas.openxmlformats.org/officeDocument/2006/relationships" id="256" r:id="R125b78ea11bb443d"/>
    <p:sldId xmlns:r="http://schemas.openxmlformats.org/officeDocument/2006/relationships" id="257" r:id="R5b2d43dea159486c"/>
    <p:sldId xmlns:r="http://schemas.openxmlformats.org/officeDocument/2006/relationships" id="258" r:id="Re6f5b90f7efd450e"/>
    <p:sldId xmlns:r="http://schemas.openxmlformats.org/officeDocument/2006/relationships" id="259" r:id="Rf0bae35e48eb4f2a"/>
    <p:sldId xmlns:r="http://schemas.openxmlformats.org/officeDocument/2006/relationships" id="260" r:id="Re5972a0e06d44536"/>
    <p:sldId xmlns:r="http://schemas.openxmlformats.org/officeDocument/2006/relationships" id="261" r:id="Rac8fac0e41bb4b77"/>
    <p:sldId xmlns:r="http://schemas.openxmlformats.org/officeDocument/2006/relationships" id="262" r:id="Rb94212a1aecf4b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3dc2c661344b98" /><Relationship Type="http://schemas.openxmlformats.org/officeDocument/2006/relationships/slide" Target="/ppt/slides/slide1.xml" Id="R125b78ea11bb443d" /><Relationship Type="http://schemas.openxmlformats.org/officeDocument/2006/relationships/slide" Target="/ppt/slides/slide2.xml" Id="R5b2d43dea159486c" /><Relationship Type="http://schemas.openxmlformats.org/officeDocument/2006/relationships/slide" Target="/ppt/slides/slide3.xml" Id="Re6f5b90f7efd450e" /><Relationship Type="http://schemas.openxmlformats.org/officeDocument/2006/relationships/slide" Target="/ppt/slides/slide4.xml" Id="Rf0bae35e48eb4f2a" /><Relationship Type="http://schemas.openxmlformats.org/officeDocument/2006/relationships/slide" Target="/ppt/slides/slide5.xml" Id="Re5972a0e06d44536" /><Relationship Type="http://schemas.openxmlformats.org/officeDocument/2006/relationships/slide" Target="/ppt/slides/slide6.xml" Id="Rac8fac0e41bb4b77" /><Relationship Type="http://schemas.openxmlformats.org/officeDocument/2006/relationships/slide" Target="/ppt/slides/slide7.xml" Id="Rb94212a1aecf4b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403fbb705545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c32f1137204850" /><Relationship Type="http://schemas.openxmlformats.org/officeDocument/2006/relationships/theme" Target="/ppt/slideMasters/theme/theme1.xml" Id="Rb21b8d320b1446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c32f11372048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fe848894294d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92dd33ddd648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3aa62a392d4a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a0adc354114f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fb667d97ae47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b3571dc9d545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0e33dcd7e145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FJELDHØIKROKEN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FJELDHØIKROKEN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FJELDHØIKROKEN AS ble etablert [år] og holder til i Kløfta.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FJELDHØIKROKEN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FJELDHØIKROKEN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FJELDHØIKROKEN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−173 987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281 908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176 965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577 788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FJELDHØIKROKEN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SKURDAL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FJELDHØIKROKEN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 Stenersens veg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2040 Kløfta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30 43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frode@bygghuset.no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990 545 839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FJELDHØIKROKEN AS</a:t>
            </a:r>
          </a:p>
        </p:txBody>
      </p:sp>
    </p:spTree>
  </p:cSld>
  <p:clrMapOvr>
    <a:masterClrMapping xmlns:a="http://schemas.openxmlformats.org/drawingml/2006/main"/>
  </p:clrMapOvr>
</p:sld>
</file>