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d5ca149afd49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7bef50c6bd4e21"/>
  </p:sldMasterIdLst>
  <p:sldIdLst>
    <p:sldId xmlns:r="http://schemas.openxmlformats.org/officeDocument/2006/relationships" id="256" r:id="R15c8e073785c4446"/>
    <p:sldId xmlns:r="http://schemas.openxmlformats.org/officeDocument/2006/relationships" id="257" r:id="R64f825b1a8274959"/>
    <p:sldId xmlns:r="http://schemas.openxmlformats.org/officeDocument/2006/relationships" id="258" r:id="Rb3f90058c4834b8b"/>
    <p:sldId xmlns:r="http://schemas.openxmlformats.org/officeDocument/2006/relationships" id="259" r:id="Rc520f76e9f5c42d9"/>
    <p:sldId xmlns:r="http://schemas.openxmlformats.org/officeDocument/2006/relationships" id="260" r:id="Ra5cc713687af4187"/>
    <p:sldId xmlns:r="http://schemas.openxmlformats.org/officeDocument/2006/relationships" id="261" r:id="Rb268a69ce4614ca1"/>
    <p:sldId xmlns:r="http://schemas.openxmlformats.org/officeDocument/2006/relationships" id="262" r:id="Rd19eb3e5642d48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7bef50c6bd4e21" /><Relationship Type="http://schemas.openxmlformats.org/officeDocument/2006/relationships/slide" Target="/ppt/slides/slide1.xml" Id="R15c8e073785c4446" /><Relationship Type="http://schemas.openxmlformats.org/officeDocument/2006/relationships/slide" Target="/ppt/slides/slide2.xml" Id="R64f825b1a8274959" /><Relationship Type="http://schemas.openxmlformats.org/officeDocument/2006/relationships/slide" Target="/ppt/slides/slide3.xml" Id="Rb3f90058c4834b8b" /><Relationship Type="http://schemas.openxmlformats.org/officeDocument/2006/relationships/slide" Target="/ppt/slides/slide4.xml" Id="Rc520f76e9f5c42d9" /><Relationship Type="http://schemas.openxmlformats.org/officeDocument/2006/relationships/slide" Target="/ppt/slides/slide5.xml" Id="Ra5cc713687af4187" /><Relationship Type="http://schemas.openxmlformats.org/officeDocument/2006/relationships/slide" Target="/ppt/slides/slide6.xml" Id="Rb268a69ce4614ca1" /><Relationship Type="http://schemas.openxmlformats.org/officeDocument/2006/relationships/slide" Target="/ppt/slides/slide7.xml" Id="Rd19eb3e5642d48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b8ddc919e74f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81e797b9d48f9" /><Relationship Type="http://schemas.openxmlformats.org/officeDocument/2006/relationships/theme" Target="/ppt/slideMasters/theme/theme1.xml" Id="R8af616f25c7940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b81e797b9d48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39d5250964f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15232315e4d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8d6ca1abd43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a0ec9a12f49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ce0168a724f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3cfb7350849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c5cb5b5d945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ARCTIC INSTALLASJON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INSTALLASJON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15 363 278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386 651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246 896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4 715 577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7 708 045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ASLE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GUNHILD SIGRUN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ÅGE INGOLF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Stakkevollvegen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9010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61 02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post@arcticinstallasjon.no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www.arcticinstallasjon.no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990 513 821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