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13b8ae41c14e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7f481d598a4487"/>
  </p:sldMasterIdLst>
  <p:sldIdLst>
    <p:sldId xmlns:r="http://schemas.openxmlformats.org/officeDocument/2006/relationships" id="256" r:id="R14dea87b455643ff"/>
    <p:sldId xmlns:r="http://schemas.openxmlformats.org/officeDocument/2006/relationships" id="257" r:id="R2654db80a88548b3"/>
    <p:sldId xmlns:r="http://schemas.openxmlformats.org/officeDocument/2006/relationships" id="258" r:id="R55c4a012f7184d0a"/>
    <p:sldId xmlns:r="http://schemas.openxmlformats.org/officeDocument/2006/relationships" id="259" r:id="R214eaf880c794095"/>
    <p:sldId xmlns:r="http://schemas.openxmlformats.org/officeDocument/2006/relationships" id="260" r:id="R784cf499f1544428"/>
    <p:sldId xmlns:r="http://schemas.openxmlformats.org/officeDocument/2006/relationships" id="261" r:id="Ra85cbd387c1b43e2"/>
    <p:sldId xmlns:r="http://schemas.openxmlformats.org/officeDocument/2006/relationships" id="262" r:id="R0016739b47aa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f481d598a4487" /><Relationship Type="http://schemas.openxmlformats.org/officeDocument/2006/relationships/slide" Target="/ppt/slides/slide1.xml" Id="R14dea87b455643ff" /><Relationship Type="http://schemas.openxmlformats.org/officeDocument/2006/relationships/slide" Target="/ppt/slides/slide2.xml" Id="R2654db80a88548b3" /><Relationship Type="http://schemas.openxmlformats.org/officeDocument/2006/relationships/slide" Target="/ppt/slides/slide3.xml" Id="R55c4a012f7184d0a" /><Relationship Type="http://schemas.openxmlformats.org/officeDocument/2006/relationships/slide" Target="/ppt/slides/slide4.xml" Id="R214eaf880c794095" /><Relationship Type="http://schemas.openxmlformats.org/officeDocument/2006/relationships/slide" Target="/ppt/slides/slide5.xml" Id="R784cf499f1544428" /><Relationship Type="http://schemas.openxmlformats.org/officeDocument/2006/relationships/slide" Target="/ppt/slides/slide6.xml" Id="Ra85cbd387c1b43e2" /><Relationship Type="http://schemas.openxmlformats.org/officeDocument/2006/relationships/slide" Target="/ppt/slides/slide7.xml" Id="R0016739b47aa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a6c9e55d442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314c1e7f7433f" /><Relationship Type="http://schemas.openxmlformats.org/officeDocument/2006/relationships/theme" Target="/ppt/slideMasters/theme/theme1.xml" Id="R9d8171e7f94547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e314c1e7f743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0f56e3c6f4b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4ff7aa10346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a588cd78041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92b41447c4f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0b668d0c843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76e689f8548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98ef5ded4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