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592de91418943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383e7a8ee9e4e38"/>
  </p:sldMasterIdLst>
  <p:sldIdLst>
    <p:sldId xmlns:r="http://schemas.openxmlformats.org/officeDocument/2006/relationships" id="256" r:id="Ra22b6357a65541fc"/>
    <p:sldId xmlns:r="http://schemas.openxmlformats.org/officeDocument/2006/relationships" id="257" r:id="Rc28db34cbe9140e6"/>
    <p:sldId xmlns:r="http://schemas.openxmlformats.org/officeDocument/2006/relationships" id="258" r:id="Re443310d9acb4ce1"/>
    <p:sldId xmlns:r="http://schemas.openxmlformats.org/officeDocument/2006/relationships" id="259" r:id="R3657bd627dde4299"/>
    <p:sldId xmlns:r="http://schemas.openxmlformats.org/officeDocument/2006/relationships" id="260" r:id="R8acdc478abfe406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83e7a8ee9e4e38" /><Relationship Type="http://schemas.openxmlformats.org/officeDocument/2006/relationships/slide" Target="/ppt/slides/slide1.xml" Id="Ra22b6357a65541fc" /><Relationship Type="http://schemas.openxmlformats.org/officeDocument/2006/relationships/slide" Target="/ppt/slides/slide2.xml" Id="Rc28db34cbe9140e6" /><Relationship Type="http://schemas.openxmlformats.org/officeDocument/2006/relationships/slide" Target="/ppt/slides/slide3.xml" Id="Re443310d9acb4ce1" /><Relationship Type="http://schemas.openxmlformats.org/officeDocument/2006/relationships/slide" Target="/ppt/slides/slide4.xml" Id="R3657bd627dde4299" /><Relationship Type="http://schemas.openxmlformats.org/officeDocument/2006/relationships/slide" Target="/ppt/slides/slide5.xml" Id="R8acdc478abfe406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68d8b28f154bb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3fce5722854c11" /><Relationship Type="http://schemas.openxmlformats.org/officeDocument/2006/relationships/theme" Target="/ppt/slideMasters/theme/theme1.xml" Id="Rfda1cca7ef7745a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63fce5722854c1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81c5c37d1548c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6274448ae1460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dd9931e54748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35c4d489d345b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45b7a7e96244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MELKEVEIEN 7B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MELKEVEIEN 7B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MELKEVEIEN 7B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MELKEVEIEN 7B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MELKEVEIEN 7B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MELKEVEIEN 7B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990 485 607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MELKEVEIEN 7B AS</a:t>
            </a:r>
          </a:p>
        </p:txBody>
      </p:sp>
    </p:spTree>
  </p:cSld>
  <p:clrMapOvr>
    <a:masterClrMapping xmlns:a="http://schemas.openxmlformats.org/drawingml/2006/main"/>
  </p:clrMapOvr>
</p:sld>
</file>