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4be48a5290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7505eceab447a"/>
  </p:sldMasterIdLst>
  <p:sldIdLst>
    <p:sldId xmlns:r="http://schemas.openxmlformats.org/officeDocument/2006/relationships" id="256" r:id="R070ab2d3027f401c"/>
    <p:sldId xmlns:r="http://schemas.openxmlformats.org/officeDocument/2006/relationships" id="257" r:id="R0b1c19688e4e412f"/>
    <p:sldId xmlns:r="http://schemas.openxmlformats.org/officeDocument/2006/relationships" id="258" r:id="R45c584305f514e80"/>
    <p:sldId xmlns:r="http://schemas.openxmlformats.org/officeDocument/2006/relationships" id="259" r:id="Rd45b02cb620d46b4"/>
    <p:sldId xmlns:r="http://schemas.openxmlformats.org/officeDocument/2006/relationships" id="260" r:id="R2be75d36934a4f4c"/>
    <p:sldId xmlns:r="http://schemas.openxmlformats.org/officeDocument/2006/relationships" id="261" r:id="Rdf1ac0d2a02b4d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7505eceab447a" /><Relationship Type="http://schemas.openxmlformats.org/officeDocument/2006/relationships/slide" Target="/ppt/slides/slide1.xml" Id="R070ab2d3027f401c" /><Relationship Type="http://schemas.openxmlformats.org/officeDocument/2006/relationships/slide" Target="/ppt/slides/slide2.xml" Id="R0b1c19688e4e412f" /><Relationship Type="http://schemas.openxmlformats.org/officeDocument/2006/relationships/slide" Target="/ppt/slides/slide3.xml" Id="R45c584305f514e80" /><Relationship Type="http://schemas.openxmlformats.org/officeDocument/2006/relationships/slide" Target="/ppt/slides/slide4.xml" Id="Rd45b02cb620d46b4" /><Relationship Type="http://schemas.openxmlformats.org/officeDocument/2006/relationships/slide" Target="/ppt/slides/slide5.xml" Id="R2be75d36934a4f4c" /><Relationship Type="http://schemas.openxmlformats.org/officeDocument/2006/relationships/slide" Target="/ppt/slides/slide6.xml" Id="Rdf1ac0d2a02b4d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510f1ceef4a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c062c3184e3e" /><Relationship Type="http://schemas.openxmlformats.org/officeDocument/2006/relationships/theme" Target="/ppt/slideMasters/theme/theme1.xml" Id="R2759538ffa59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5c062c318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c975d895b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685b7e6eb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706237186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fdbc035b846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14855aec342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694bb2c2d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