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b704a6cab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41c2ac7114faf"/>
  </p:sldMasterIdLst>
  <p:sldIdLst>
    <p:sldId xmlns:r="http://schemas.openxmlformats.org/officeDocument/2006/relationships" id="256" r:id="R7bf7f6bad4a34ce8"/>
    <p:sldId xmlns:r="http://schemas.openxmlformats.org/officeDocument/2006/relationships" id="257" r:id="Rb05065abf5974e95"/>
    <p:sldId xmlns:r="http://schemas.openxmlformats.org/officeDocument/2006/relationships" id="258" r:id="R8dc8a895eed34bd7"/>
    <p:sldId xmlns:r="http://schemas.openxmlformats.org/officeDocument/2006/relationships" id="259" r:id="Ra4af8fc803794ec6"/>
    <p:sldId xmlns:r="http://schemas.openxmlformats.org/officeDocument/2006/relationships" id="260" r:id="R95a0b9bcee4349d3"/>
    <p:sldId xmlns:r="http://schemas.openxmlformats.org/officeDocument/2006/relationships" id="261" r:id="R30f658c40bf4487a"/>
    <p:sldId xmlns:r="http://schemas.openxmlformats.org/officeDocument/2006/relationships" id="262" r:id="R78485b08cc3c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41c2ac7114faf" /><Relationship Type="http://schemas.openxmlformats.org/officeDocument/2006/relationships/slide" Target="/ppt/slides/slide1.xml" Id="R7bf7f6bad4a34ce8" /><Relationship Type="http://schemas.openxmlformats.org/officeDocument/2006/relationships/slide" Target="/ppt/slides/slide2.xml" Id="Rb05065abf5974e95" /><Relationship Type="http://schemas.openxmlformats.org/officeDocument/2006/relationships/slide" Target="/ppt/slides/slide3.xml" Id="R8dc8a895eed34bd7" /><Relationship Type="http://schemas.openxmlformats.org/officeDocument/2006/relationships/slide" Target="/ppt/slides/slide4.xml" Id="Ra4af8fc803794ec6" /><Relationship Type="http://schemas.openxmlformats.org/officeDocument/2006/relationships/slide" Target="/ppt/slides/slide5.xml" Id="R95a0b9bcee4349d3" /><Relationship Type="http://schemas.openxmlformats.org/officeDocument/2006/relationships/slide" Target="/ppt/slides/slide6.xml" Id="R30f658c40bf4487a" /><Relationship Type="http://schemas.openxmlformats.org/officeDocument/2006/relationships/slide" Target="/ppt/slides/slide7.xml" Id="R78485b08cc3c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1e46e730c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3a00e22f9436b" /><Relationship Type="http://schemas.openxmlformats.org/officeDocument/2006/relationships/theme" Target="/ppt/slideMasters/theme/theme1.xml" Id="R1e4210dca7834a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3a00e22f9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5a46ccdc1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ba69960ae45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185476442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f3e33bdc3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c94e8acc47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1184cc60147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b42a2c17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GAUSTATOPPEN HYTTEGREND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GAUSTATOPPEN HYTTEGREND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15 916 702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FLAATA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Svaddevegen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