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0f6aac0d95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2ed22463214097"/>
  </p:sldMasterIdLst>
  <p:sldIdLst>
    <p:sldId xmlns:r="http://schemas.openxmlformats.org/officeDocument/2006/relationships" id="256" r:id="R4d5985f8091e4158"/>
    <p:sldId xmlns:r="http://schemas.openxmlformats.org/officeDocument/2006/relationships" id="257" r:id="R658772cc3b5b47f1"/>
    <p:sldId xmlns:r="http://schemas.openxmlformats.org/officeDocument/2006/relationships" id="258" r:id="Rc4c0fb16479146b9"/>
    <p:sldId xmlns:r="http://schemas.openxmlformats.org/officeDocument/2006/relationships" id="259" r:id="R654f749d5f4e4dc1"/>
    <p:sldId xmlns:r="http://schemas.openxmlformats.org/officeDocument/2006/relationships" id="260" r:id="R18513091e42c49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ed22463214097" /><Relationship Type="http://schemas.openxmlformats.org/officeDocument/2006/relationships/slide" Target="/ppt/slides/slide1.xml" Id="R4d5985f8091e4158" /><Relationship Type="http://schemas.openxmlformats.org/officeDocument/2006/relationships/slide" Target="/ppt/slides/slide2.xml" Id="R658772cc3b5b47f1" /><Relationship Type="http://schemas.openxmlformats.org/officeDocument/2006/relationships/slide" Target="/ppt/slides/slide3.xml" Id="Rc4c0fb16479146b9" /><Relationship Type="http://schemas.openxmlformats.org/officeDocument/2006/relationships/slide" Target="/ppt/slides/slide4.xml" Id="R654f749d5f4e4dc1" /><Relationship Type="http://schemas.openxmlformats.org/officeDocument/2006/relationships/slide" Target="/ppt/slides/slide5.xml" Id="R18513091e42c49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b7a8acdcf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545821b64f86" /><Relationship Type="http://schemas.openxmlformats.org/officeDocument/2006/relationships/theme" Target="/ppt/slideMasters/theme/theme1.xml" Id="R9d2bec09372a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8545821b6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c2571ab1a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88edfbc5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7532b0cae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948b86e30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fa9d609fd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