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ccb53c9dd946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42e7ddfca542dc"/>
  </p:sldMasterIdLst>
  <p:sldIdLst>
    <p:sldId xmlns:r="http://schemas.openxmlformats.org/officeDocument/2006/relationships" id="256" r:id="Rf7e0635f4a7b4549"/>
    <p:sldId xmlns:r="http://schemas.openxmlformats.org/officeDocument/2006/relationships" id="257" r:id="R928e1244eddc4f57"/>
    <p:sldId xmlns:r="http://schemas.openxmlformats.org/officeDocument/2006/relationships" id="258" r:id="R4f2f2ba6366e4f7f"/>
    <p:sldId xmlns:r="http://schemas.openxmlformats.org/officeDocument/2006/relationships" id="259" r:id="R038a1d371654462e"/>
    <p:sldId xmlns:r="http://schemas.openxmlformats.org/officeDocument/2006/relationships" id="260" r:id="Rf630c10273dc41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42e7ddfca542dc" /><Relationship Type="http://schemas.openxmlformats.org/officeDocument/2006/relationships/slide" Target="/ppt/slides/slide1.xml" Id="Rf7e0635f4a7b4549" /><Relationship Type="http://schemas.openxmlformats.org/officeDocument/2006/relationships/slide" Target="/ppt/slides/slide2.xml" Id="R928e1244eddc4f57" /><Relationship Type="http://schemas.openxmlformats.org/officeDocument/2006/relationships/slide" Target="/ppt/slides/slide3.xml" Id="R4f2f2ba6366e4f7f" /><Relationship Type="http://schemas.openxmlformats.org/officeDocument/2006/relationships/slide" Target="/ppt/slides/slide4.xml" Id="R038a1d371654462e" /><Relationship Type="http://schemas.openxmlformats.org/officeDocument/2006/relationships/slide" Target="/ppt/slides/slide5.xml" Id="Rf630c10273dc41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88b27866bf45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25754bbd44641" /><Relationship Type="http://schemas.openxmlformats.org/officeDocument/2006/relationships/theme" Target="/ppt/slideMasters/theme/theme1.xml" Id="Ra0dfbc7b4c2745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025754bbd446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fe24b464246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8422615a349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8b37abf1a44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e81570d5c45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03d212bad48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HALLHEIMSLIEN 10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