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ef4d4ed4824f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3ec32408f045bf"/>
  </p:sldMasterIdLst>
  <p:sldIdLst>
    <p:sldId xmlns:r="http://schemas.openxmlformats.org/officeDocument/2006/relationships" id="256" r:id="Rea3ca78edbfb4f50"/>
    <p:sldId xmlns:r="http://schemas.openxmlformats.org/officeDocument/2006/relationships" id="257" r:id="R398878959e754fc5"/>
    <p:sldId xmlns:r="http://schemas.openxmlformats.org/officeDocument/2006/relationships" id="258" r:id="R41c930ec77234a4e"/>
    <p:sldId xmlns:r="http://schemas.openxmlformats.org/officeDocument/2006/relationships" id="259" r:id="R53beb4d609bc45d1"/>
    <p:sldId xmlns:r="http://schemas.openxmlformats.org/officeDocument/2006/relationships" id="260" r:id="Rdfc0079480bd4dd3"/>
    <p:sldId xmlns:r="http://schemas.openxmlformats.org/officeDocument/2006/relationships" id="261" r:id="Ra9f4a060cd2748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3ec32408f045bf" /><Relationship Type="http://schemas.openxmlformats.org/officeDocument/2006/relationships/slide" Target="/ppt/slides/slide1.xml" Id="Rea3ca78edbfb4f50" /><Relationship Type="http://schemas.openxmlformats.org/officeDocument/2006/relationships/slide" Target="/ppt/slides/slide2.xml" Id="R398878959e754fc5" /><Relationship Type="http://schemas.openxmlformats.org/officeDocument/2006/relationships/slide" Target="/ppt/slides/slide3.xml" Id="R41c930ec77234a4e" /><Relationship Type="http://schemas.openxmlformats.org/officeDocument/2006/relationships/slide" Target="/ppt/slides/slide4.xml" Id="R53beb4d609bc45d1" /><Relationship Type="http://schemas.openxmlformats.org/officeDocument/2006/relationships/slide" Target="/ppt/slides/slide5.xml" Id="Rdfc0079480bd4dd3" /><Relationship Type="http://schemas.openxmlformats.org/officeDocument/2006/relationships/slide" Target="/ppt/slides/slide6.xml" Id="Ra9f4a060cd2748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35bc0ff57a47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2f9a3353d4199" /><Relationship Type="http://schemas.openxmlformats.org/officeDocument/2006/relationships/theme" Target="/ppt/slideMasters/theme/theme1.xml" Id="R762df05a426243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c2f9a3353d41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2c2ec39f144c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f9ffe49a545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3fef911d24f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b270148e1645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87e6d68a54e8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c1c6f5e864f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HALLHEIMSLIEN 10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990 478 708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HALLHEIMSLIEN 10 AS</a:t>
            </a:r>
          </a:p>
        </p:txBody>
      </p:sp>
    </p:spTree>
  </p:cSld>
  <p:clrMapOvr>
    <a:masterClrMapping xmlns:a="http://schemas.openxmlformats.org/drawingml/2006/main"/>
  </p:clrMapOvr>
</p:sld>
</file>