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8140a498f143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f1f80a5f24809"/>
  </p:sldMasterIdLst>
  <p:sldIdLst>
    <p:sldId xmlns:r="http://schemas.openxmlformats.org/officeDocument/2006/relationships" id="256" r:id="Rb6d7728a8a2c4393"/>
    <p:sldId xmlns:r="http://schemas.openxmlformats.org/officeDocument/2006/relationships" id="257" r:id="R057b8c6fb6b94a7a"/>
    <p:sldId xmlns:r="http://schemas.openxmlformats.org/officeDocument/2006/relationships" id="258" r:id="Rf79172fcb84447d7"/>
    <p:sldId xmlns:r="http://schemas.openxmlformats.org/officeDocument/2006/relationships" id="259" r:id="R9c8140186f764eb5"/>
    <p:sldId xmlns:r="http://schemas.openxmlformats.org/officeDocument/2006/relationships" id="260" r:id="R209adebdc26444a5"/>
    <p:sldId xmlns:r="http://schemas.openxmlformats.org/officeDocument/2006/relationships" id="261" r:id="Rae24998293fb4700"/>
    <p:sldId xmlns:r="http://schemas.openxmlformats.org/officeDocument/2006/relationships" id="262" r:id="R539ccccba67b42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f1f80a5f24809" /><Relationship Type="http://schemas.openxmlformats.org/officeDocument/2006/relationships/slide" Target="/ppt/slides/slide1.xml" Id="Rb6d7728a8a2c4393" /><Relationship Type="http://schemas.openxmlformats.org/officeDocument/2006/relationships/slide" Target="/ppt/slides/slide2.xml" Id="R057b8c6fb6b94a7a" /><Relationship Type="http://schemas.openxmlformats.org/officeDocument/2006/relationships/slide" Target="/ppt/slides/slide3.xml" Id="Rf79172fcb84447d7" /><Relationship Type="http://schemas.openxmlformats.org/officeDocument/2006/relationships/slide" Target="/ppt/slides/slide4.xml" Id="R9c8140186f764eb5" /><Relationship Type="http://schemas.openxmlformats.org/officeDocument/2006/relationships/slide" Target="/ppt/slides/slide5.xml" Id="R209adebdc26444a5" /><Relationship Type="http://schemas.openxmlformats.org/officeDocument/2006/relationships/slide" Target="/ppt/slides/slide6.xml" Id="Rae24998293fb4700" /><Relationship Type="http://schemas.openxmlformats.org/officeDocument/2006/relationships/slide" Target="/ppt/slides/slide7.xml" Id="R539ccccba67b42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ba2c9b0a548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8a5a4edfc44a3" /><Relationship Type="http://schemas.openxmlformats.org/officeDocument/2006/relationships/theme" Target="/ppt/slideMasters/theme/theme1.xml" Id="Re646a50a88b746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8a5a4edfc44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c259d550843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a36b7cba943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ad410b48c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8b0e73714b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dfeeb6a6849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216c2ff82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46f3ec086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HALDEN BOLIGSENTER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BOLIGSENTER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11 987 142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645 451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3 149 283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5 734 904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HALDEN BOLIGBYGGELAG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Busterudgata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21 37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990 451 613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HALDEN BOLIGSENTER AS</a:t>
            </a:r>
          </a:p>
        </p:txBody>
      </p:sp>
    </p:spTree>
  </p:cSld>
  <p:clrMapOvr>
    <a:masterClrMapping xmlns:a="http://schemas.openxmlformats.org/drawingml/2006/main"/>
  </p:clrMapOvr>
</p:sld>
</file>