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4883ab77df40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f7028376054ff5"/>
  </p:sldMasterIdLst>
  <p:sldIdLst>
    <p:sldId xmlns:r="http://schemas.openxmlformats.org/officeDocument/2006/relationships" id="256" r:id="R93859761473b47d6"/>
    <p:sldId xmlns:r="http://schemas.openxmlformats.org/officeDocument/2006/relationships" id="257" r:id="R512574c161eb4604"/>
    <p:sldId xmlns:r="http://schemas.openxmlformats.org/officeDocument/2006/relationships" id="258" r:id="Rb691653a33274010"/>
    <p:sldId xmlns:r="http://schemas.openxmlformats.org/officeDocument/2006/relationships" id="259" r:id="R9c533bef16854203"/>
    <p:sldId xmlns:r="http://schemas.openxmlformats.org/officeDocument/2006/relationships" id="260" r:id="R6cf8a0f11e284da0"/>
    <p:sldId xmlns:r="http://schemas.openxmlformats.org/officeDocument/2006/relationships" id="261" r:id="Rb9270e2c914e454d"/>
    <p:sldId xmlns:r="http://schemas.openxmlformats.org/officeDocument/2006/relationships" id="262" r:id="R22fb482f5e7743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7028376054ff5" /><Relationship Type="http://schemas.openxmlformats.org/officeDocument/2006/relationships/slide" Target="/ppt/slides/slide1.xml" Id="R93859761473b47d6" /><Relationship Type="http://schemas.openxmlformats.org/officeDocument/2006/relationships/slide" Target="/ppt/slides/slide2.xml" Id="R512574c161eb4604" /><Relationship Type="http://schemas.openxmlformats.org/officeDocument/2006/relationships/slide" Target="/ppt/slides/slide3.xml" Id="Rb691653a33274010" /><Relationship Type="http://schemas.openxmlformats.org/officeDocument/2006/relationships/slide" Target="/ppt/slides/slide4.xml" Id="R9c533bef16854203" /><Relationship Type="http://schemas.openxmlformats.org/officeDocument/2006/relationships/slide" Target="/ppt/slides/slide5.xml" Id="R6cf8a0f11e284da0" /><Relationship Type="http://schemas.openxmlformats.org/officeDocument/2006/relationships/slide" Target="/ppt/slides/slide6.xml" Id="Rb9270e2c914e454d" /><Relationship Type="http://schemas.openxmlformats.org/officeDocument/2006/relationships/slide" Target="/ppt/slides/slide7.xml" Id="R22fb482f5e7743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2a433348144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0487ac38244d0" /><Relationship Type="http://schemas.openxmlformats.org/officeDocument/2006/relationships/theme" Target="/ppt/slideMasters/theme/theme1.xml" Id="Raa51c3b6e27342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70487ac38244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97c33dfb14c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3d5d456e64a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0e87c06844a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70a4f2acc40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09cb132a649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9a9869afe4f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7d961e10046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PROSJEKTSTYRING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PROSJEKTSTYRING VEST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3 169 060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162 992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4 046 927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ARNE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55E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