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702a9a9994c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be56a7c6d48b7"/>
  </p:sldMasterIdLst>
  <p:sldIdLst>
    <p:sldId xmlns:r="http://schemas.openxmlformats.org/officeDocument/2006/relationships" id="256" r:id="Rd2646748299c4e57"/>
    <p:sldId xmlns:r="http://schemas.openxmlformats.org/officeDocument/2006/relationships" id="257" r:id="Rfb997b60c9264736"/>
    <p:sldId xmlns:r="http://schemas.openxmlformats.org/officeDocument/2006/relationships" id="258" r:id="R319837ce3d2a4b2e"/>
    <p:sldId xmlns:r="http://schemas.openxmlformats.org/officeDocument/2006/relationships" id="259" r:id="Rfbaa57ffd8594f5b"/>
    <p:sldId xmlns:r="http://schemas.openxmlformats.org/officeDocument/2006/relationships" id="260" r:id="R762ff04231d244b3"/>
    <p:sldId xmlns:r="http://schemas.openxmlformats.org/officeDocument/2006/relationships" id="261" r:id="R996ccfa767c546db"/>
    <p:sldId xmlns:r="http://schemas.openxmlformats.org/officeDocument/2006/relationships" id="262" r:id="R20282c04206d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be56a7c6d48b7" /><Relationship Type="http://schemas.openxmlformats.org/officeDocument/2006/relationships/slide" Target="/ppt/slides/slide1.xml" Id="Rd2646748299c4e57" /><Relationship Type="http://schemas.openxmlformats.org/officeDocument/2006/relationships/slide" Target="/ppt/slides/slide2.xml" Id="Rfb997b60c9264736" /><Relationship Type="http://schemas.openxmlformats.org/officeDocument/2006/relationships/slide" Target="/ppt/slides/slide3.xml" Id="R319837ce3d2a4b2e" /><Relationship Type="http://schemas.openxmlformats.org/officeDocument/2006/relationships/slide" Target="/ppt/slides/slide4.xml" Id="Rfbaa57ffd8594f5b" /><Relationship Type="http://schemas.openxmlformats.org/officeDocument/2006/relationships/slide" Target="/ppt/slides/slide5.xml" Id="R762ff04231d244b3" /><Relationship Type="http://schemas.openxmlformats.org/officeDocument/2006/relationships/slide" Target="/ppt/slides/slide6.xml" Id="R996ccfa767c546db" /><Relationship Type="http://schemas.openxmlformats.org/officeDocument/2006/relationships/slide" Target="/ppt/slides/slide7.xml" Id="R20282c04206d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c7d0a0156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96917dc834ca4" /><Relationship Type="http://schemas.openxmlformats.org/officeDocument/2006/relationships/theme" Target="/ppt/slideMasters/theme/theme1.xml" Id="R747546ea105a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96917dc83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9218aef346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cecd5a806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dcf23402d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5bb362a8a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464122abf40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7e6568e62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79e346628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AS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891 514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TONERUD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Brueng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990 344 949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TONERUD AS</a:t>
            </a:r>
          </a:p>
        </p:txBody>
      </p:sp>
    </p:spTree>
  </p:cSld>
  <p:clrMapOvr>
    <a:masterClrMapping xmlns:a="http://schemas.openxmlformats.org/drawingml/2006/main"/>
  </p:clrMapOvr>
</p:sld>
</file>