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7f69e1f2d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f823ffbfa4753"/>
  </p:sldMasterIdLst>
  <p:sldIdLst>
    <p:sldId xmlns:r="http://schemas.openxmlformats.org/officeDocument/2006/relationships" id="256" r:id="Raf83816aa0644580"/>
    <p:sldId xmlns:r="http://schemas.openxmlformats.org/officeDocument/2006/relationships" id="257" r:id="R355cb17afbf84b13"/>
    <p:sldId xmlns:r="http://schemas.openxmlformats.org/officeDocument/2006/relationships" id="258" r:id="Re637edc6ec674a77"/>
    <p:sldId xmlns:r="http://schemas.openxmlformats.org/officeDocument/2006/relationships" id="259" r:id="R85fd75c30922405e"/>
    <p:sldId xmlns:r="http://schemas.openxmlformats.org/officeDocument/2006/relationships" id="260" r:id="Re473c420f9f64403"/>
    <p:sldId xmlns:r="http://schemas.openxmlformats.org/officeDocument/2006/relationships" id="261" r:id="R1989ea57431e47d8"/>
    <p:sldId xmlns:r="http://schemas.openxmlformats.org/officeDocument/2006/relationships" id="262" r:id="Rdd952c42ae44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f823ffbfa4753" /><Relationship Type="http://schemas.openxmlformats.org/officeDocument/2006/relationships/slide" Target="/ppt/slides/slide1.xml" Id="Raf83816aa0644580" /><Relationship Type="http://schemas.openxmlformats.org/officeDocument/2006/relationships/slide" Target="/ppt/slides/slide2.xml" Id="R355cb17afbf84b13" /><Relationship Type="http://schemas.openxmlformats.org/officeDocument/2006/relationships/slide" Target="/ppt/slides/slide3.xml" Id="Re637edc6ec674a77" /><Relationship Type="http://schemas.openxmlformats.org/officeDocument/2006/relationships/slide" Target="/ppt/slides/slide4.xml" Id="R85fd75c30922405e" /><Relationship Type="http://schemas.openxmlformats.org/officeDocument/2006/relationships/slide" Target="/ppt/slides/slide5.xml" Id="Re473c420f9f64403" /><Relationship Type="http://schemas.openxmlformats.org/officeDocument/2006/relationships/slide" Target="/ppt/slides/slide6.xml" Id="R1989ea57431e47d8" /><Relationship Type="http://schemas.openxmlformats.org/officeDocument/2006/relationships/slide" Target="/ppt/slides/slide7.xml" Id="Rdd952c42ae44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d0f3f05aa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76de851746d8" /><Relationship Type="http://schemas.openxmlformats.org/officeDocument/2006/relationships/theme" Target="/ppt/slideMasters/theme/theme1.xml" Id="R29115f6b8cf3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c76de851746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6b56fa2a3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ee4c3a843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52ff11368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97be584f2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2efb53f0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4581e339741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dec67825f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