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35cde331a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b88fc81544b14"/>
  </p:sldMasterIdLst>
  <p:sldIdLst>
    <p:sldId xmlns:r="http://schemas.openxmlformats.org/officeDocument/2006/relationships" id="256" r:id="R67cc2f7918c948b0"/>
    <p:sldId xmlns:r="http://schemas.openxmlformats.org/officeDocument/2006/relationships" id="257" r:id="R62030f4b71594c1b"/>
    <p:sldId xmlns:r="http://schemas.openxmlformats.org/officeDocument/2006/relationships" id="258" r:id="R31767572469d41ae"/>
    <p:sldId xmlns:r="http://schemas.openxmlformats.org/officeDocument/2006/relationships" id="259" r:id="Rd5b56842d61047e5"/>
    <p:sldId xmlns:r="http://schemas.openxmlformats.org/officeDocument/2006/relationships" id="260" r:id="R49d17637c1e54bcf"/>
    <p:sldId xmlns:r="http://schemas.openxmlformats.org/officeDocument/2006/relationships" id="261" r:id="R2117ccafc1e9419d"/>
    <p:sldId xmlns:r="http://schemas.openxmlformats.org/officeDocument/2006/relationships" id="262" r:id="R7c212ccfaa4c41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b88fc81544b14" /><Relationship Type="http://schemas.openxmlformats.org/officeDocument/2006/relationships/slide" Target="/ppt/slides/slide1.xml" Id="R67cc2f7918c948b0" /><Relationship Type="http://schemas.openxmlformats.org/officeDocument/2006/relationships/slide" Target="/ppt/slides/slide2.xml" Id="R62030f4b71594c1b" /><Relationship Type="http://schemas.openxmlformats.org/officeDocument/2006/relationships/slide" Target="/ppt/slides/slide3.xml" Id="R31767572469d41ae" /><Relationship Type="http://schemas.openxmlformats.org/officeDocument/2006/relationships/slide" Target="/ppt/slides/slide4.xml" Id="Rd5b56842d61047e5" /><Relationship Type="http://schemas.openxmlformats.org/officeDocument/2006/relationships/slide" Target="/ppt/slides/slide5.xml" Id="R49d17637c1e54bcf" /><Relationship Type="http://schemas.openxmlformats.org/officeDocument/2006/relationships/slide" Target="/ppt/slides/slide6.xml" Id="R2117ccafc1e9419d" /><Relationship Type="http://schemas.openxmlformats.org/officeDocument/2006/relationships/slide" Target="/ppt/slides/slide7.xml" Id="R7c212ccfaa4c41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ed85f8d6043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52dda33744a3d" /><Relationship Type="http://schemas.openxmlformats.org/officeDocument/2006/relationships/theme" Target="/ppt/slideMasters/theme/theme1.xml" Id="R6f90606b1b23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52dda3374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e386be5e6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0136cb236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02c507a80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086843403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770518e264e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500915654d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f688c5aec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SAKSHAUG SPORT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SAKSHAUG SPORT HOLDING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21 231 070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9 800 457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12 582 891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81 447 166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103 303 209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ERIKSAKS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erik@sakshaug.as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990 281 491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SAKSHAUG SPORT HOLDING AS</a:t>
            </a:r>
          </a:p>
        </p:txBody>
      </p:sp>
    </p:spTree>
  </p:cSld>
  <p:clrMapOvr>
    <a:masterClrMapping xmlns:a="http://schemas.openxmlformats.org/drawingml/2006/main"/>
  </p:clrMapOvr>
</p:sld>
</file>