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89731559df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5d808006f4864"/>
  </p:sldMasterIdLst>
  <p:sldIdLst>
    <p:sldId xmlns:r="http://schemas.openxmlformats.org/officeDocument/2006/relationships" id="256" r:id="Rce86c6455dbf4111"/>
    <p:sldId xmlns:r="http://schemas.openxmlformats.org/officeDocument/2006/relationships" id="257" r:id="R782851277fe946fc"/>
    <p:sldId xmlns:r="http://schemas.openxmlformats.org/officeDocument/2006/relationships" id="258" r:id="R09e63d8bd9c540e1"/>
    <p:sldId xmlns:r="http://schemas.openxmlformats.org/officeDocument/2006/relationships" id="259" r:id="Ra5934877f88e4596"/>
    <p:sldId xmlns:r="http://schemas.openxmlformats.org/officeDocument/2006/relationships" id="260" r:id="R68f0394376034326"/>
    <p:sldId xmlns:r="http://schemas.openxmlformats.org/officeDocument/2006/relationships" id="261" r:id="R9e07ca3ab516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5d808006f4864" /><Relationship Type="http://schemas.openxmlformats.org/officeDocument/2006/relationships/slide" Target="/ppt/slides/slide1.xml" Id="Rce86c6455dbf4111" /><Relationship Type="http://schemas.openxmlformats.org/officeDocument/2006/relationships/slide" Target="/ppt/slides/slide2.xml" Id="R782851277fe946fc" /><Relationship Type="http://schemas.openxmlformats.org/officeDocument/2006/relationships/slide" Target="/ppt/slides/slide3.xml" Id="R09e63d8bd9c540e1" /><Relationship Type="http://schemas.openxmlformats.org/officeDocument/2006/relationships/slide" Target="/ppt/slides/slide4.xml" Id="Ra5934877f88e4596" /><Relationship Type="http://schemas.openxmlformats.org/officeDocument/2006/relationships/slide" Target="/ppt/slides/slide5.xml" Id="R68f0394376034326" /><Relationship Type="http://schemas.openxmlformats.org/officeDocument/2006/relationships/slide" Target="/ppt/slides/slide6.xml" Id="R9e07ca3ab516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a78188bb0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f27d322804d6b" /><Relationship Type="http://schemas.openxmlformats.org/officeDocument/2006/relationships/theme" Target="/ppt/slideMasters/theme/theme1.xml" Id="R182324414faa42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0f27d32280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a6e3e745a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9c57a791f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8bedb570c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acc97bb144b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f211db43f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cf02668e746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PER-HÅKON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THERESE-HELEN GRAARUD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Håvard Graarud, Ekebergveien 226B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