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de5fc4f3248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796e76d064198"/>
  </p:sldMasterIdLst>
  <p:sldIdLst>
    <p:sldId xmlns:r="http://schemas.openxmlformats.org/officeDocument/2006/relationships" id="256" r:id="R2fc74dadaa774bc0"/>
    <p:sldId xmlns:r="http://schemas.openxmlformats.org/officeDocument/2006/relationships" id="257" r:id="R9a4898dc5fcb4f27"/>
    <p:sldId xmlns:r="http://schemas.openxmlformats.org/officeDocument/2006/relationships" id="258" r:id="R244bb18f8f2045f8"/>
    <p:sldId xmlns:r="http://schemas.openxmlformats.org/officeDocument/2006/relationships" id="259" r:id="R61cbebcb7467463f"/>
    <p:sldId xmlns:r="http://schemas.openxmlformats.org/officeDocument/2006/relationships" id="260" r:id="R68a768b261fa4f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796e76d064198" /><Relationship Type="http://schemas.openxmlformats.org/officeDocument/2006/relationships/slide" Target="/ppt/slides/slide1.xml" Id="R2fc74dadaa774bc0" /><Relationship Type="http://schemas.openxmlformats.org/officeDocument/2006/relationships/slide" Target="/ppt/slides/slide2.xml" Id="R9a4898dc5fcb4f27" /><Relationship Type="http://schemas.openxmlformats.org/officeDocument/2006/relationships/slide" Target="/ppt/slides/slide3.xml" Id="R244bb18f8f2045f8" /><Relationship Type="http://schemas.openxmlformats.org/officeDocument/2006/relationships/slide" Target="/ppt/slides/slide4.xml" Id="R61cbebcb7467463f" /><Relationship Type="http://schemas.openxmlformats.org/officeDocument/2006/relationships/slide" Target="/ppt/slides/slide5.xml" Id="R68a768b261fa4f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ad6f0f6fa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c09d196f24a9f" /><Relationship Type="http://schemas.openxmlformats.org/officeDocument/2006/relationships/theme" Target="/ppt/slideMasters/theme/theme1.xml" Id="R5ae0dc5f408f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c09d196f24a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c4269fbf9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f6fd6d7d343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6cc0c6f54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ad5bfa39847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f28974f4f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KARSTEN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990 230 749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KARSTEN HOLDING AS</a:t>
            </a:r>
          </a:p>
        </p:txBody>
      </p:sp>
    </p:spTree>
  </p:cSld>
  <p:clrMapOvr>
    <a:masterClrMapping xmlns:a="http://schemas.openxmlformats.org/drawingml/2006/main"/>
  </p:clrMapOvr>
</p:sld>
</file>