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01fa21a01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2b6b9697184efb"/>
  </p:sldMasterIdLst>
  <p:sldIdLst>
    <p:sldId xmlns:r="http://schemas.openxmlformats.org/officeDocument/2006/relationships" id="256" r:id="Red7c18aad14c4a41"/>
    <p:sldId xmlns:r="http://schemas.openxmlformats.org/officeDocument/2006/relationships" id="257" r:id="R16f1e42878d64f3d"/>
    <p:sldId xmlns:r="http://schemas.openxmlformats.org/officeDocument/2006/relationships" id="258" r:id="Reecab03ea4b34623"/>
    <p:sldId xmlns:r="http://schemas.openxmlformats.org/officeDocument/2006/relationships" id="259" r:id="R318c03bab68a4ca6"/>
    <p:sldId xmlns:r="http://schemas.openxmlformats.org/officeDocument/2006/relationships" id="260" r:id="R83e691cc56ef44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2b6b9697184efb" /><Relationship Type="http://schemas.openxmlformats.org/officeDocument/2006/relationships/slide" Target="/ppt/slides/slide1.xml" Id="Red7c18aad14c4a41" /><Relationship Type="http://schemas.openxmlformats.org/officeDocument/2006/relationships/slide" Target="/ppt/slides/slide2.xml" Id="R16f1e42878d64f3d" /><Relationship Type="http://schemas.openxmlformats.org/officeDocument/2006/relationships/slide" Target="/ppt/slides/slide3.xml" Id="Reecab03ea4b34623" /><Relationship Type="http://schemas.openxmlformats.org/officeDocument/2006/relationships/slide" Target="/ppt/slides/slide4.xml" Id="R318c03bab68a4ca6" /><Relationship Type="http://schemas.openxmlformats.org/officeDocument/2006/relationships/slide" Target="/ppt/slides/slide5.xml" Id="R83e691cc56ef44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12a5933bbf48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ac6e3b5524a65" /><Relationship Type="http://schemas.openxmlformats.org/officeDocument/2006/relationships/theme" Target="/ppt/slideMasters/theme/theme1.xml" Id="R2b2ca474c6a8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ac6e3b5524a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ed19a5bec42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6b36bc1a71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a3de215a40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e11d0a4b642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db7797a9a47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VAGABOND N1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VAGABOND N1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VAGABOND N1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VAGABOND N1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VAGABOND N1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VAGABOND N1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990 168 261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VAGABOND N1 AS</a:t>
            </a:r>
          </a:p>
        </p:txBody>
      </p:sp>
    </p:spTree>
  </p:cSld>
  <p:clrMapOvr>
    <a:masterClrMapping xmlns:a="http://schemas.openxmlformats.org/drawingml/2006/main"/>
  </p:clrMapOvr>
</p:sld>
</file>