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d2eabe3fe643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12c735f78d41d3"/>
  </p:sldMasterIdLst>
  <p:sldIdLst>
    <p:sldId xmlns:r="http://schemas.openxmlformats.org/officeDocument/2006/relationships" id="256" r:id="R0f8f95909d884a21"/>
    <p:sldId xmlns:r="http://schemas.openxmlformats.org/officeDocument/2006/relationships" id="257" r:id="Rb3aeb6d2eaf34ae6"/>
    <p:sldId xmlns:r="http://schemas.openxmlformats.org/officeDocument/2006/relationships" id="258" r:id="R6043a07dbbce4762"/>
    <p:sldId xmlns:r="http://schemas.openxmlformats.org/officeDocument/2006/relationships" id="259" r:id="R29100fa91b144504"/>
    <p:sldId xmlns:r="http://schemas.openxmlformats.org/officeDocument/2006/relationships" id="260" r:id="R7d009c07d6f441fc"/>
    <p:sldId xmlns:r="http://schemas.openxmlformats.org/officeDocument/2006/relationships" id="261" r:id="R4ba2a18a52b04b94"/>
    <p:sldId xmlns:r="http://schemas.openxmlformats.org/officeDocument/2006/relationships" id="262" r:id="R883ff6ce4906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12c735f78d41d3" /><Relationship Type="http://schemas.openxmlformats.org/officeDocument/2006/relationships/slide" Target="/ppt/slides/slide1.xml" Id="R0f8f95909d884a21" /><Relationship Type="http://schemas.openxmlformats.org/officeDocument/2006/relationships/slide" Target="/ppt/slides/slide2.xml" Id="Rb3aeb6d2eaf34ae6" /><Relationship Type="http://schemas.openxmlformats.org/officeDocument/2006/relationships/slide" Target="/ppt/slides/slide3.xml" Id="R6043a07dbbce4762" /><Relationship Type="http://schemas.openxmlformats.org/officeDocument/2006/relationships/slide" Target="/ppt/slides/slide4.xml" Id="R29100fa91b144504" /><Relationship Type="http://schemas.openxmlformats.org/officeDocument/2006/relationships/slide" Target="/ppt/slides/slide5.xml" Id="R7d009c07d6f441fc" /><Relationship Type="http://schemas.openxmlformats.org/officeDocument/2006/relationships/slide" Target="/ppt/slides/slide6.xml" Id="R4ba2a18a52b04b94" /><Relationship Type="http://schemas.openxmlformats.org/officeDocument/2006/relationships/slide" Target="/ppt/slides/slide7.xml" Id="R883ff6ce4906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5efa84bd94c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51ba50ab44ff4" /><Relationship Type="http://schemas.openxmlformats.org/officeDocument/2006/relationships/theme" Target="/ppt/slideMasters/theme/theme1.xml" Id="R1d403c31da6a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551ba50ab44f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af6026a644e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7e61acdb146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a69c54b0b47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9c55c8a1947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db571f6ca4a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3b0cc7e8244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a74b247be42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158 172 140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Stenkjørerbakken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