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edbdd58a2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bbda549ce74336"/>
  </p:sldMasterIdLst>
  <p:sldIdLst>
    <p:sldId xmlns:r="http://schemas.openxmlformats.org/officeDocument/2006/relationships" id="256" r:id="R264a811bb5c841f4"/>
    <p:sldId xmlns:r="http://schemas.openxmlformats.org/officeDocument/2006/relationships" id="257" r:id="Rb5b6dce7455a4cd7"/>
    <p:sldId xmlns:r="http://schemas.openxmlformats.org/officeDocument/2006/relationships" id="258" r:id="R1e39aa0612bf4bb8"/>
    <p:sldId xmlns:r="http://schemas.openxmlformats.org/officeDocument/2006/relationships" id="259" r:id="Rcf545afd9b1341d5"/>
    <p:sldId xmlns:r="http://schemas.openxmlformats.org/officeDocument/2006/relationships" id="260" r:id="R078ad40e4bde4a6a"/>
    <p:sldId xmlns:r="http://schemas.openxmlformats.org/officeDocument/2006/relationships" id="261" r:id="R9af54893fcb24d99"/>
    <p:sldId xmlns:r="http://schemas.openxmlformats.org/officeDocument/2006/relationships" id="262" r:id="Rd0c617af1d79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bda549ce74336" /><Relationship Type="http://schemas.openxmlformats.org/officeDocument/2006/relationships/slide" Target="/ppt/slides/slide1.xml" Id="R264a811bb5c841f4" /><Relationship Type="http://schemas.openxmlformats.org/officeDocument/2006/relationships/slide" Target="/ppt/slides/slide2.xml" Id="Rb5b6dce7455a4cd7" /><Relationship Type="http://schemas.openxmlformats.org/officeDocument/2006/relationships/slide" Target="/ppt/slides/slide3.xml" Id="R1e39aa0612bf4bb8" /><Relationship Type="http://schemas.openxmlformats.org/officeDocument/2006/relationships/slide" Target="/ppt/slides/slide4.xml" Id="Rcf545afd9b1341d5" /><Relationship Type="http://schemas.openxmlformats.org/officeDocument/2006/relationships/slide" Target="/ppt/slides/slide5.xml" Id="R078ad40e4bde4a6a" /><Relationship Type="http://schemas.openxmlformats.org/officeDocument/2006/relationships/slide" Target="/ppt/slides/slide6.xml" Id="R9af54893fcb24d99" /><Relationship Type="http://schemas.openxmlformats.org/officeDocument/2006/relationships/slide" Target="/ppt/slides/slide7.xml" Id="Rd0c617af1d79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2fd4db938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dea1b7cb14f62" /><Relationship Type="http://schemas.openxmlformats.org/officeDocument/2006/relationships/theme" Target="/ppt/slideMasters/theme/theme1.xml" Id="Rde7dcd2c061e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dea1b7cb1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b85172486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8e0e13f02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1bef0558c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9c51f6694b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1bd3443cd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7bba3bb9a46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6ff18501e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