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939ae4daf142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17b3a98e4242ef"/>
  </p:sldMasterIdLst>
  <p:sldIdLst>
    <p:sldId xmlns:r="http://schemas.openxmlformats.org/officeDocument/2006/relationships" id="256" r:id="R6ee61449b2db48c6"/>
    <p:sldId xmlns:r="http://schemas.openxmlformats.org/officeDocument/2006/relationships" id="257" r:id="R7de36bbeaf4644ab"/>
    <p:sldId xmlns:r="http://schemas.openxmlformats.org/officeDocument/2006/relationships" id="258" r:id="Rb3346a837f0c4127"/>
    <p:sldId xmlns:r="http://schemas.openxmlformats.org/officeDocument/2006/relationships" id="259" r:id="Rcd5099fe2eb641d0"/>
    <p:sldId xmlns:r="http://schemas.openxmlformats.org/officeDocument/2006/relationships" id="260" r:id="R8bcddc7d4e794eb9"/>
    <p:sldId xmlns:r="http://schemas.openxmlformats.org/officeDocument/2006/relationships" id="261" r:id="R5b8d8186b3ae4c08"/>
    <p:sldId xmlns:r="http://schemas.openxmlformats.org/officeDocument/2006/relationships" id="262" r:id="R912cdca85aaa43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17b3a98e4242ef" /><Relationship Type="http://schemas.openxmlformats.org/officeDocument/2006/relationships/slide" Target="/ppt/slides/slide1.xml" Id="R6ee61449b2db48c6" /><Relationship Type="http://schemas.openxmlformats.org/officeDocument/2006/relationships/slide" Target="/ppt/slides/slide2.xml" Id="R7de36bbeaf4644ab" /><Relationship Type="http://schemas.openxmlformats.org/officeDocument/2006/relationships/slide" Target="/ppt/slides/slide3.xml" Id="Rb3346a837f0c4127" /><Relationship Type="http://schemas.openxmlformats.org/officeDocument/2006/relationships/slide" Target="/ppt/slides/slide4.xml" Id="Rcd5099fe2eb641d0" /><Relationship Type="http://schemas.openxmlformats.org/officeDocument/2006/relationships/slide" Target="/ppt/slides/slide5.xml" Id="R8bcddc7d4e794eb9" /><Relationship Type="http://schemas.openxmlformats.org/officeDocument/2006/relationships/slide" Target="/ppt/slides/slide6.xml" Id="R5b8d8186b3ae4c08" /><Relationship Type="http://schemas.openxmlformats.org/officeDocument/2006/relationships/slide" Target="/ppt/slides/slide7.xml" Id="R912cdca85aaa43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bb9a5dcc446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f5937e9594d27" /><Relationship Type="http://schemas.openxmlformats.org/officeDocument/2006/relationships/theme" Target="/ppt/slideMasters/theme/theme1.xml" Id="Rb33eb4692aff4d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ef5937e9594d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0ca0d30de40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2fdee173d42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f59ef146d45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f83ad28f547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387830e6741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e48773c404f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91ad5203442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LUND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LUND MASKIN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4 990 114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5 373 012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Allestadveien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4404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989 986 384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