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ae477add1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fa537ca8f40a1"/>
  </p:sldMasterIdLst>
  <p:sldIdLst>
    <p:sldId xmlns:r="http://schemas.openxmlformats.org/officeDocument/2006/relationships" id="256" r:id="R2aad08b0152f40b7"/>
    <p:sldId xmlns:r="http://schemas.openxmlformats.org/officeDocument/2006/relationships" id="257" r:id="Rf95ea4dd41684fe0"/>
    <p:sldId xmlns:r="http://schemas.openxmlformats.org/officeDocument/2006/relationships" id="258" r:id="Rd4fa7052c3a34a79"/>
    <p:sldId xmlns:r="http://schemas.openxmlformats.org/officeDocument/2006/relationships" id="259" r:id="R122e9e39ed8f4cd7"/>
    <p:sldId xmlns:r="http://schemas.openxmlformats.org/officeDocument/2006/relationships" id="260" r:id="R24cb92eb8a964724"/>
    <p:sldId xmlns:r="http://schemas.openxmlformats.org/officeDocument/2006/relationships" id="261" r:id="Rbe41d209b591497b"/>
    <p:sldId xmlns:r="http://schemas.openxmlformats.org/officeDocument/2006/relationships" id="262" r:id="Rb636b517a1e6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fa537ca8f40a1" /><Relationship Type="http://schemas.openxmlformats.org/officeDocument/2006/relationships/slide" Target="/ppt/slides/slide1.xml" Id="R2aad08b0152f40b7" /><Relationship Type="http://schemas.openxmlformats.org/officeDocument/2006/relationships/slide" Target="/ppt/slides/slide2.xml" Id="Rf95ea4dd41684fe0" /><Relationship Type="http://schemas.openxmlformats.org/officeDocument/2006/relationships/slide" Target="/ppt/slides/slide3.xml" Id="Rd4fa7052c3a34a79" /><Relationship Type="http://schemas.openxmlformats.org/officeDocument/2006/relationships/slide" Target="/ppt/slides/slide4.xml" Id="R122e9e39ed8f4cd7" /><Relationship Type="http://schemas.openxmlformats.org/officeDocument/2006/relationships/slide" Target="/ppt/slides/slide5.xml" Id="R24cb92eb8a964724" /><Relationship Type="http://schemas.openxmlformats.org/officeDocument/2006/relationships/slide" Target="/ppt/slides/slide6.xml" Id="Rbe41d209b591497b" /><Relationship Type="http://schemas.openxmlformats.org/officeDocument/2006/relationships/slide" Target="/ppt/slides/slide7.xml" Id="Rb636b517a1e6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fe4201c06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ab0ef50a44448" /><Relationship Type="http://schemas.openxmlformats.org/officeDocument/2006/relationships/theme" Target="/ppt/slideMasters/theme/theme1.xml" Id="Rbd756d42ceb7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ab0ef50a4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514416296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fa02e568d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11f3e9fa147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99865ff1f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1ff545e36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82f5e8d274d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816ef74f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