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efc09317c714fe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8f5e465b0f4c20"/>
  </p:sldMasterIdLst>
  <p:sldIdLst>
    <p:sldId xmlns:r="http://schemas.openxmlformats.org/officeDocument/2006/relationships" id="256" r:id="R739675a93fbe4793"/>
    <p:sldId xmlns:r="http://schemas.openxmlformats.org/officeDocument/2006/relationships" id="257" r:id="Rd7ce0aa4e5284c25"/>
    <p:sldId xmlns:r="http://schemas.openxmlformats.org/officeDocument/2006/relationships" id="258" r:id="Rebabcf83badc4557"/>
    <p:sldId xmlns:r="http://schemas.openxmlformats.org/officeDocument/2006/relationships" id="259" r:id="R636e03c136394720"/>
    <p:sldId xmlns:r="http://schemas.openxmlformats.org/officeDocument/2006/relationships" id="260" r:id="Rc172a121d1c74d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8f5e465b0f4c20" /><Relationship Type="http://schemas.openxmlformats.org/officeDocument/2006/relationships/slide" Target="/ppt/slides/slide1.xml" Id="R739675a93fbe4793" /><Relationship Type="http://schemas.openxmlformats.org/officeDocument/2006/relationships/slide" Target="/ppt/slides/slide2.xml" Id="Rd7ce0aa4e5284c25" /><Relationship Type="http://schemas.openxmlformats.org/officeDocument/2006/relationships/slide" Target="/ppt/slides/slide3.xml" Id="Rebabcf83badc4557" /><Relationship Type="http://schemas.openxmlformats.org/officeDocument/2006/relationships/slide" Target="/ppt/slides/slide4.xml" Id="R636e03c136394720" /><Relationship Type="http://schemas.openxmlformats.org/officeDocument/2006/relationships/slide" Target="/ppt/slides/slide5.xml" Id="Rc172a121d1c74d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af386da17746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e8b59c0e5248d4" /><Relationship Type="http://schemas.openxmlformats.org/officeDocument/2006/relationships/theme" Target="/ppt/slideMasters/theme/theme1.xml" Id="R49fb567a390744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4e8b59c0e5248d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a30ab351084be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548970608b4cf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598c694a104d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a33b75cf6c4b9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ef42ffb3af43a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EVOLUTION SOFTWARE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EVOLUTION SOFTWARE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989 877 607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EVOLUTION SOFTWARE AS</a:t>
            </a:r>
          </a:p>
        </p:txBody>
      </p:sp>
    </p:spTree>
  </p:cSld>
  <p:clrMapOvr>
    <a:masterClrMapping xmlns:a="http://schemas.openxmlformats.org/drawingml/2006/main"/>
  </p:clrMapOvr>
</p:sld>
</file>