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0751e50db84b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6edcdd346e4e23"/>
  </p:sldMasterIdLst>
  <p:sldIdLst>
    <p:sldId xmlns:r="http://schemas.openxmlformats.org/officeDocument/2006/relationships" id="256" r:id="R5bdf8cd5f22a40b5"/>
    <p:sldId xmlns:r="http://schemas.openxmlformats.org/officeDocument/2006/relationships" id="257" r:id="R9b9a62ad600043ec"/>
    <p:sldId xmlns:r="http://schemas.openxmlformats.org/officeDocument/2006/relationships" id="258" r:id="R1c873592075447c4"/>
    <p:sldId xmlns:r="http://schemas.openxmlformats.org/officeDocument/2006/relationships" id="259" r:id="R144ddd236d1946ea"/>
    <p:sldId xmlns:r="http://schemas.openxmlformats.org/officeDocument/2006/relationships" id="260" r:id="R6a383a1b70a743b6"/>
    <p:sldId xmlns:r="http://schemas.openxmlformats.org/officeDocument/2006/relationships" id="261" r:id="R000b4dabd72c48e6"/>
    <p:sldId xmlns:r="http://schemas.openxmlformats.org/officeDocument/2006/relationships" id="262" r:id="R12e172da6875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edcdd346e4e23" /><Relationship Type="http://schemas.openxmlformats.org/officeDocument/2006/relationships/slide" Target="/ppt/slides/slide1.xml" Id="R5bdf8cd5f22a40b5" /><Relationship Type="http://schemas.openxmlformats.org/officeDocument/2006/relationships/slide" Target="/ppt/slides/slide2.xml" Id="R9b9a62ad600043ec" /><Relationship Type="http://schemas.openxmlformats.org/officeDocument/2006/relationships/slide" Target="/ppt/slides/slide3.xml" Id="R1c873592075447c4" /><Relationship Type="http://schemas.openxmlformats.org/officeDocument/2006/relationships/slide" Target="/ppt/slides/slide4.xml" Id="R144ddd236d1946ea" /><Relationship Type="http://schemas.openxmlformats.org/officeDocument/2006/relationships/slide" Target="/ppt/slides/slide5.xml" Id="R6a383a1b70a743b6" /><Relationship Type="http://schemas.openxmlformats.org/officeDocument/2006/relationships/slide" Target="/ppt/slides/slide6.xml" Id="R000b4dabd72c48e6" /><Relationship Type="http://schemas.openxmlformats.org/officeDocument/2006/relationships/slide" Target="/ppt/slides/slide7.xml" Id="R12e172da6875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b4c5e987b48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e0fbf33774e77" /><Relationship Type="http://schemas.openxmlformats.org/officeDocument/2006/relationships/theme" Target="/ppt/slideMasters/theme/theme1.xml" Id="Rae195372f1c049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fe0fbf33774e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3ff705cbe4c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c7e941ee4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5e585269443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9d195271a49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ec9a0f26c4d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c4b28ea274a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3e4d9c8f944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 &amp; FJERMESTAD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 &amp; FJERMESTAD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 &amp; FJERMESTAD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 &amp; FJERMESTAD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 &amp; FJERMESTAD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 &amp; FJERMESTAD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21 076 842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558 736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3 211 177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5 786 923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 &amp; FJERMESTAD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 JOHN OLAV  –  47,5 %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FJERMESTAD SØLVE LIMA  –  47,5 %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ØRJAN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 &amp; FJERMESTAD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Lundegeilen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post@ef-bygg.no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989 857 754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 &amp; FJERMESTAD AS</a:t>
            </a:r>
          </a:p>
        </p:txBody>
      </p:sp>
    </p:spTree>
  </p:cSld>
  <p:clrMapOvr>
    <a:masterClrMapping xmlns:a="http://schemas.openxmlformats.org/drawingml/2006/main"/>
  </p:clrMapOvr>
</p:sld>
</file>