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44a104bea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e610ee620426b"/>
  </p:sldMasterIdLst>
  <p:sldIdLst>
    <p:sldId xmlns:r="http://schemas.openxmlformats.org/officeDocument/2006/relationships" id="256" r:id="R2dbc1b4ee42b4d7e"/>
    <p:sldId xmlns:r="http://schemas.openxmlformats.org/officeDocument/2006/relationships" id="257" r:id="Rdc1f484decc84aeb"/>
    <p:sldId xmlns:r="http://schemas.openxmlformats.org/officeDocument/2006/relationships" id="258" r:id="R9525de89fce54a25"/>
    <p:sldId xmlns:r="http://schemas.openxmlformats.org/officeDocument/2006/relationships" id="259" r:id="Rf00dd446d04e496a"/>
    <p:sldId xmlns:r="http://schemas.openxmlformats.org/officeDocument/2006/relationships" id="260" r:id="R7d6a63fac6b947ab"/>
    <p:sldId xmlns:r="http://schemas.openxmlformats.org/officeDocument/2006/relationships" id="261" r:id="Rbbf030b29cbc431c"/>
    <p:sldId xmlns:r="http://schemas.openxmlformats.org/officeDocument/2006/relationships" id="262" r:id="Ra805e5c1c1ec49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e610ee620426b" /><Relationship Type="http://schemas.openxmlformats.org/officeDocument/2006/relationships/slide" Target="/ppt/slides/slide1.xml" Id="R2dbc1b4ee42b4d7e" /><Relationship Type="http://schemas.openxmlformats.org/officeDocument/2006/relationships/slide" Target="/ppt/slides/slide2.xml" Id="Rdc1f484decc84aeb" /><Relationship Type="http://schemas.openxmlformats.org/officeDocument/2006/relationships/slide" Target="/ppt/slides/slide3.xml" Id="R9525de89fce54a25" /><Relationship Type="http://schemas.openxmlformats.org/officeDocument/2006/relationships/slide" Target="/ppt/slides/slide4.xml" Id="Rf00dd446d04e496a" /><Relationship Type="http://schemas.openxmlformats.org/officeDocument/2006/relationships/slide" Target="/ppt/slides/slide5.xml" Id="R7d6a63fac6b947ab" /><Relationship Type="http://schemas.openxmlformats.org/officeDocument/2006/relationships/slide" Target="/ppt/slides/slide6.xml" Id="Rbbf030b29cbc431c" /><Relationship Type="http://schemas.openxmlformats.org/officeDocument/2006/relationships/slide" Target="/ppt/slides/slide7.xml" Id="Ra805e5c1c1ec49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daf47a8fe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57c43e05341f7" /><Relationship Type="http://schemas.openxmlformats.org/officeDocument/2006/relationships/theme" Target="/ppt/slideMasters/theme/theme1.xml" Id="Rc916585a5ec2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57c43e05341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142d9e98e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da2e21c03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e34ef271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e2580838942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59d68a30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5cb5c2a22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6317ff1844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6 114 358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OLE HÅKON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HEDDA KRISTINE K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THINA HELENE K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989 850 776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