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075df7c2e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1437f991f4e21"/>
  </p:sldMasterIdLst>
  <p:sldIdLst>
    <p:sldId xmlns:r="http://schemas.openxmlformats.org/officeDocument/2006/relationships" id="256" r:id="R7420dde863ed46e8"/>
    <p:sldId xmlns:r="http://schemas.openxmlformats.org/officeDocument/2006/relationships" id="257" r:id="R1a49388f2ebb48c6"/>
    <p:sldId xmlns:r="http://schemas.openxmlformats.org/officeDocument/2006/relationships" id="258" r:id="Rcc86717ce80f4f60"/>
    <p:sldId xmlns:r="http://schemas.openxmlformats.org/officeDocument/2006/relationships" id="259" r:id="Rcc169deebcec4cd1"/>
    <p:sldId xmlns:r="http://schemas.openxmlformats.org/officeDocument/2006/relationships" id="260" r:id="Ra8d42880470f42a7"/>
    <p:sldId xmlns:r="http://schemas.openxmlformats.org/officeDocument/2006/relationships" id="261" r:id="Rfbb3a9e3393745c5"/>
    <p:sldId xmlns:r="http://schemas.openxmlformats.org/officeDocument/2006/relationships" id="262" r:id="Rf41d7c4b6dc8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1437f991f4e21" /><Relationship Type="http://schemas.openxmlformats.org/officeDocument/2006/relationships/slide" Target="/ppt/slides/slide1.xml" Id="R7420dde863ed46e8" /><Relationship Type="http://schemas.openxmlformats.org/officeDocument/2006/relationships/slide" Target="/ppt/slides/slide2.xml" Id="R1a49388f2ebb48c6" /><Relationship Type="http://schemas.openxmlformats.org/officeDocument/2006/relationships/slide" Target="/ppt/slides/slide3.xml" Id="Rcc86717ce80f4f60" /><Relationship Type="http://schemas.openxmlformats.org/officeDocument/2006/relationships/slide" Target="/ppt/slides/slide4.xml" Id="Rcc169deebcec4cd1" /><Relationship Type="http://schemas.openxmlformats.org/officeDocument/2006/relationships/slide" Target="/ppt/slides/slide5.xml" Id="Ra8d42880470f42a7" /><Relationship Type="http://schemas.openxmlformats.org/officeDocument/2006/relationships/slide" Target="/ppt/slides/slide6.xml" Id="Rfbb3a9e3393745c5" /><Relationship Type="http://schemas.openxmlformats.org/officeDocument/2006/relationships/slide" Target="/ppt/slides/slide7.xml" Id="Rf41d7c4b6dc8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528c5d496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340f52354155" /><Relationship Type="http://schemas.openxmlformats.org/officeDocument/2006/relationships/theme" Target="/ppt/slideMasters/theme/theme1.xml" Id="Rcb58f8030ed9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4340f5235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67f81909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db532ce1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017d4d29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b8671908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b16fc5b2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a909d205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f84a75b1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