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bb70bb8f4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7a880b31dc4b94"/>
  </p:sldMasterIdLst>
  <p:sldIdLst>
    <p:sldId xmlns:r="http://schemas.openxmlformats.org/officeDocument/2006/relationships" id="256" r:id="R96d8a2f75c8d4512"/>
    <p:sldId xmlns:r="http://schemas.openxmlformats.org/officeDocument/2006/relationships" id="257" r:id="R59616b18b8e94142"/>
    <p:sldId xmlns:r="http://schemas.openxmlformats.org/officeDocument/2006/relationships" id="258" r:id="R3ff1828f2e2d405b"/>
    <p:sldId xmlns:r="http://schemas.openxmlformats.org/officeDocument/2006/relationships" id="259" r:id="R8c14d3dfb0d84d6a"/>
    <p:sldId xmlns:r="http://schemas.openxmlformats.org/officeDocument/2006/relationships" id="260" r:id="Rfa6c805f8a4c45b4"/>
    <p:sldId xmlns:r="http://schemas.openxmlformats.org/officeDocument/2006/relationships" id="261" r:id="R6d0284785ca64d39"/>
    <p:sldId xmlns:r="http://schemas.openxmlformats.org/officeDocument/2006/relationships" id="262" r:id="Rc68cb316bb9f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a880b31dc4b94" /><Relationship Type="http://schemas.openxmlformats.org/officeDocument/2006/relationships/slide" Target="/ppt/slides/slide1.xml" Id="R96d8a2f75c8d4512" /><Relationship Type="http://schemas.openxmlformats.org/officeDocument/2006/relationships/slide" Target="/ppt/slides/slide2.xml" Id="R59616b18b8e94142" /><Relationship Type="http://schemas.openxmlformats.org/officeDocument/2006/relationships/slide" Target="/ppt/slides/slide3.xml" Id="R3ff1828f2e2d405b" /><Relationship Type="http://schemas.openxmlformats.org/officeDocument/2006/relationships/slide" Target="/ppt/slides/slide4.xml" Id="R8c14d3dfb0d84d6a" /><Relationship Type="http://schemas.openxmlformats.org/officeDocument/2006/relationships/slide" Target="/ppt/slides/slide5.xml" Id="Rfa6c805f8a4c45b4" /><Relationship Type="http://schemas.openxmlformats.org/officeDocument/2006/relationships/slide" Target="/ppt/slides/slide6.xml" Id="R6d0284785ca64d39" /><Relationship Type="http://schemas.openxmlformats.org/officeDocument/2006/relationships/slide" Target="/ppt/slides/slide7.xml" Id="Rc68cb316bb9f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6c5fe34f344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06040f647406a" /><Relationship Type="http://schemas.openxmlformats.org/officeDocument/2006/relationships/theme" Target="/ppt/slideMasters/theme/theme1.xml" Id="Rc94ad7c0bd70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06040f647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1cdca4a2b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c9ae5a547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1db3a2332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ffaa891c844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ce66cea2047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1739e1972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5b815134e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