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19105f2f6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e8a06208e4c0c"/>
  </p:sldMasterIdLst>
  <p:sldIdLst>
    <p:sldId xmlns:r="http://schemas.openxmlformats.org/officeDocument/2006/relationships" id="256" r:id="R66239312ecc4407f"/>
    <p:sldId xmlns:r="http://schemas.openxmlformats.org/officeDocument/2006/relationships" id="257" r:id="R0db3955bfdb34c8d"/>
    <p:sldId xmlns:r="http://schemas.openxmlformats.org/officeDocument/2006/relationships" id="258" r:id="R0918bcfd15614a2a"/>
    <p:sldId xmlns:r="http://schemas.openxmlformats.org/officeDocument/2006/relationships" id="259" r:id="Rf99477b3adaf4e26"/>
    <p:sldId xmlns:r="http://schemas.openxmlformats.org/officeDocument/2006/relationships" id="260" r:id="Rac18f862305b4a05"/>
    <p:sldId xmlns:r="http://schemas.openxmlformats.org/officeDocument/2006/relationships" id="261" r:id="R9d0860369e184bf7"/>
    <p:sldId xmlns:r="http://schemas.openxmlformats.org/officeDocument/2006/relationships" id="262" r:id="R11dc0dcdb732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e8a06208e4c0c" /><Relationship Type="http://schemas.openxmlformats.org/officeDocument/2006/relationships/slide" Target="/ppt/slides/slide1.xml" Id="R66239312ecc4407f" /><Relationship Type="http://schemas.openxmlformats.org/officeDocument/2006/relationships/slide" Target="/ppt/slides/slide2.xml" Id="R0db3955bfdb34c8d" /><Relationship Type="http://schemas.openxmlformats.org/officeDocument/2006/relationships/slide" Target="/ppt/slides/slide3.xml" Id="R0918bcfd15614a2a" /><Relationship Type="http://schemas.openxmlformats.org/officeDocument/2006/relationships/slide" Target="/ppt/slides/slide4.xml" Id="Rf99477b3adaf4e26" /><Relationship Type="http://schemas.openxmlformats.org/officeDocument/2006/relationships/slide" Target="/ppt/slides/slide5.xml" Id="Rac18f862305b4a05" /><Relationship Type="http://schemas.openxmlformats.org/officeDocument/2006/relationships/slide" Target="/ppt/slides/slide6.xml" Id="R9d0860369e184bf7" /><Relationship Type="http://schemas.openxmlformats.org/officeDocument/2006/relationships/slide" Target="/ppt/slides/slide7.xml" Id="R11dc0dcdb732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cf99606f547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538c5283746a0" /><Relationship Type="http://schemas.openxmlformats.org/officeDocument/2006/relationships/theme" Target="/ppt/slideMasters/theme/theme1.xml" Id="R177acb86f09341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538c52837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8035218a3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b65756181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d81d3a11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47c0f8b5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719c23fdf43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f48fc7df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446b0787d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KJEILEN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INVEST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4 116 617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4 128 767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KJEILEN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Kråvikvegen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989 742 965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KJEILEN INVEST AS</a:t>
            </a:r>
          </a:p>
        </p:txBody>
      </p:sp>
    </p:spTree>
  </p:cSld>
  <p:clrMapOvr>
    <a:masterClrMapping xmlns:a="http://schemas.openxmlformats.org/drawingml/2006/main"/>
  </p:clrMapOvr>
</p:sld>
</file>