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6661686efe40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aeb2559345404a"/>
  </p:sldMasterIdLst>
  <p:sldIdLst>
    <p:sldId xmlns:r="http://schemas.openxmlformats.org/officeDocument/2006/relationships" id="256" r:id="Rfc15c948730b43b2"/>
    <p:sldId xmlns:r="http://schemas.openxmlformats.org/officeDocument/2006/relationships" id="257" r:id="R66b025d70e9b4c4b"/>
    <p:sldId xmlns:r="http://schemas.openxmlformats.org/officeDocument/2006/relationships" id="258" r:id="R78fd15be49054b30"/>
    <p:sldId xmlns:r="http://schemas.openxmlformats.org/officeDocument/2006/relationships" id="259" r:id="Rcd2ee767f5c547dd"/>
    <p:sldId xmlns:r="http://schemas.openxmlformats.org/officeDocument/2006/relationships" id="260" r:id="R0dcd7c56111749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aeb2559345404a" /><Relationship Type="http://schemas.openxmlformats.org/officeDocument/2006/relationships/slide" Target="/ppt/slides/slide1.xml" Id="Rfc15c948730b43b2" /><Relationship Type="http://schemas.openxmlformats.org/officeDocument/2006/relationships/slide" Target="/ppt/slides/slide2.xml" Id="R66b025d70e9b4c4b" /><Relationship Type="http://schemas.openxmlformats.org/officeDocument/2006/relationships/slide" Target="/ppt/slides/slide3.xml" Id="R78fd15be49054b30" /><Relationship Type="http://schemas.openxmlformats.org/officeDocument/2006/relationships/slide" Target="/ppt/slides/slide4.xml" Id="Rcd2ee767f5c547dd" /><Relationship Type="http://schemas.openxmlformats.org/officeDocument/2006/relationships/slide" Target="/ppt/slides/slide5.xml" Id="R0dcd7c56111749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2c067717a140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738c334e84b25" /><Relationship Type="http://schemas.openxmlformats.org/officeDocument/2006/relationships/theme" Target="/ppt/slideMasters/theme/theme1.xml" Id="R502440601cd340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4738c334e84b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7d8f9a97d49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e82d14dce45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7829a23704c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14b5e835240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b5166d0c047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BOXMAN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BOXMAN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989 711 539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