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956db24523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5fa66dd7254ef7"/>
  </p:sldMasterIdLst>
  <p:sldIdLst>
    <p:sldId xmlns:r="http://schemas.openxmlformats.org/officeDocument/2006/relationships" id="256" r:id="Rd7390cf9b8f64bc4"/>
    <p:sldId xmlns:r="http://schemas.openxmlformats.org/officeDocument/2006/relationships" id="257" r:id="R1e9dab5850cc4550"/>
    <p:sldId xmlns:r="http://schemas.openxmlformats.org/officeDocument/2006/relationships" id="258" r:id="R1aa3ce050a1c4c62"/>
    <p:sldId xmlns:r="http://schemas.openxmlformats.org/officeDocument/2006/relationships" id="259" r:id="R753b0a5bbd794761"/>
    <p:sldId xmlns:r="http://schemas.openxmlformats.org/officeDocument/2006/relationships" id="260" r:id="R2d60a0e4670b4eec"/>
    <p:sldId xmlns:r="http://schemas.openxmlformats.org/officeDocument/2006/relationships" id="261" r:id="R486055c5e7524200"/>
    <p:sldId xmlns:r="http://schemas.openxmlformats.org/officeDocument/2006/relationships" id="262" r:id="R41d8c5ae5f624f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fa66dd7254ef7" /><Relationship Type="http://schemas.openxmlformats.org/officeDocument/2006/relationships/slide" Target="/ppt/slides/slide1.xml" Id="Rd7390cf9b8f64bc4" /><Relationship Type="http://schemas.openxmlformats.org/officeDocument/2006/relationships/slide" Target="/ppt/slides/slide2.xml" Id="R1e9dab5850cc4550" /><Relationship Type="http://schemas.openxmlformats.org/officeDocument/2006/relationships/slide" Target="/ppt/slides/slide3.xml" Id="R1aa3ce050a1c4c62" /><Relationship Type="http://schemas.openxmlformats.org/officeDocument/2006/relationships/slide" Target="/ppt/slides/slide4.xml" Id="R753b0a5bbd794761" /><Relationship Type="http://schemas.openxmlformats.org/officeDocument/2006/relationships/slide" Target="/ppt/slides/slide5.xml" Id="R2d60a0e4670b4eec" /><Relationship Type="http://schemas.openxmlformats.org/officeDocument/2006/relationships/slide" Target="/ppt/slides/slide6.xml" Id="R486055c5e7524200" /><Relationship Type="http://schemas.openxmlformats.org/officeDocument/2006/relationships/slide" Target="/ppt/slides/slide7.xml" Id="R41d8c5ae5f624f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e97a7575e1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88673611f446f" /><Relationship Type="http://schemas.openxmlformats.org/officeDocument/2006/relationships/theme" Target="/ppt/slideMasters/theme/theme1.xml" Id="R1b6f9427a655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588673611f44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8978e66974a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e4463b04342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6c3513942a46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6fb0bb640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fb212adc2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867ddc3b940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fae640212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SANS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426 255 834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71 623 798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58 070 375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74 886 114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227 982 247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INNSIKT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9A, 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post@sansbygg.no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www.sansbygg.no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989 629 018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SANS BYGG AS</a:t>
            </a:r>
          </a:p>
        </p:txBody>
      </p:sp>
    </p:spTree>
  </p:cSld>
  <p:clrMapOvr>
    <a:masterClrMapping xmlns:a="http://schemas.openxmlformats.org/drawingml/2006/main"/>
  </p:clrMapOvr>
</p:sld>
</file>