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a014f840d4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da59069ea4fca"/>
  </p:sldMasterIdLst>
  <p:sldIdLst>
    <p:sldId xmlns:r="http://schemas.openxmlformats.org/officeDocument/2006/relationships" id="256" r:id="Rda86f3d5816a4ce9"/>
    <p:sldId xmlns:r="http://schemas.openxmlformats.org/officeDocument/2006/relationships" id="257" r:id="R9c9813e545f441a7"/>
    <p:sldId xmlns:r="http://schemas.openxmlformats.org/officeDocument/2006/relationships" id="258" r:id="Re570dd80b3d44f79"/>
    <p:sldId xmlns:r="http://schemas.openxmlformats.org/officeDocument/2006/relationships" id="259" r:id="Rf890ca0f602340ed"/>
    <p:sldId xmlns:r="http://schemas.openxmlformats.org/officeDocument/2006/relationships" id="260" r:id="R842636aaa5cb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da59069ea4fca" /><Relationship Type="http://schemas.openxmlformats.org/officeDocument/2006/relationships/slide" Target="/ppt/slides/slide1.xml" Id="Rda86f3d5816a4ce9" /><Relationship Type="http://schemas.openxmlformats.org/officeDocument/2006/relationships/slide" Target="/ppt/slides/slide2.xml" Id="R9c9813e545f441a7" /><Relationship Type="http://schemas.openxmlformats.org/officeDocument/2006/relationships/slide" Target="/ppt/slides/slide3.xml" Id="Re570dd80b3d44f79" /><Relationship Type="http://schemas.openxmlformats.org/officeDocument/2006/relationships/slide" Target="/ppt/slides/slide4.xml" Id="Rf890ca0f602340ed" /><Relationship Type="http://schemas.openxmlformats.org/officeDocument/2006/relationships/slide" Target="/ppt/slides/slide5.xml" Id="R842636aaa5cb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7132ee9c1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5aa4038d04dbd" /><Relationship Type="http://schemas.openxmlformats.org/officeDocument/2006/relationships/theme" Target="/ppt/slideMasters/theme/theme1.xml" Id="Rfb464860668a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5aa4038d04d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e729ea18543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25d73770442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c8b217bae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e8c9a82ce4d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afebe94b544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DYREKLINIKKENE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DYREKLINIKKENE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