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a51abb863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8b13060675405a"/>
  </p:sldMasterIdLst>
  <p:sldIdLst>
    <p:sldId xmlns:r="http://schemas.openxmlformats.org/officeDocument/2006/relationships" id="256" r:id="R019ebd7bca9643e5"/>
    <p:sldId xmlns:r="http://schemas.openxmlformats.org/officeDocument/2006/relationships" id="257" r:id="R916fa5bb3e7b41bc"/>
    <p:sldId xmlns:r="http://schemas.openxmlformats.org/officeDocument/2006/relationships" id="258" r:id="Rc400716d1f334d09"/>
    <p:sldId xmlns:r="http://schemas.openxmlformats.org/officeDocument/2006/relationships" id="259" r:id="Rdeb5ef900a6747fd"/>
    <p:sldId xmlns:r="http://schemas.openxmlformats.org/officeDocument/2006/relationships" id="260" r:id="R263b7e1a96cc4fbd"/>
    <p:sldId xmlns:r="http://schemas.openxmlformats.org/officeDocument/2006/relationships" id="261" r:id="R16cc14b4a0c2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8b13060675405a" /><Relationship Type="http://schemas.openxmlformats.org/officeDocument/2006/relationships/slide" Target="/ppt/slides/slide1.xml" Id="R019ebd7bca9643e5" /><Relationship Type="http://schemas.openxmlformats.org/officeDocument/2006/relationships/slide" Target="/ppt/slides/slide2.xml" Id="R916fa5bb3e7b41bc" /><Relationship Type="http://schemas.openxmlformats.org/officeDocument/2006/relationships/slide" Target="/ppt/slides/slide3.xml" Id="Rc400716d1f334d09" /><Relationship Type="http://schemas.openxmlformats.org/officeDocument/2006/relationships/slide" Target="/ppt/slides/slide4.xml" Id="Rdeb5ef900a6747fd" /><Relationship Type="http://schemas.openxmlformats.org/officeDocument/2006/relationships/slide" Target="/ppt/slides/slide5.xml" Id="R263b7e1a96cc4fbd" /><Relationship Type="http://schemas.openxmlformats.org/officeDocument/2006/relationships/slide" Target="/ppt/slides/slide6.xml" Id="R16cc14b4a0c2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947292f4342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ba93fb6854971" /><Relationship Type="http://schemas.openxmlformats.org/officeDocument/2006/relationships/theme" Target="/ppt/slideMasters/theme/theme1.xml" Id="R327a990eb6d743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8ba93fb68549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34bc9be8343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2e1ed761649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964f24c2b4d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fa5eeff4a44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ea7a4d2674f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c80e39b244e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DYREKLINIKKENE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