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c02a95ee4f49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2dc947142b4e4d"/>
  </p:sldMasterIdLst>
  <p:sldIdLst>
    <p:sldId xmlns:r="http://schemas.openxmlformats.org/officeDocument/2006/relationships" id="256" r:id="R75eb8b8aa7c046e6"/>
    <p:sldId xmlns:r="http://schemas.openxmlformats.org/officeDocument/2006/relationships" id="257" r:id="R02e2c7b3f6c243ae"/>
    <p:sldId xmlns:r="http://schemas.openxmlformats.org/officeDocument/2006/relationships" id="258" r:id="R7c89a27b242949ba"/>
    <p:sldId xmlns:r="http://schemas.openxmlformats.org/officeDocument/2006/relationships" id="259" r:id="R6fca335003354283"/>
    <p:sldId xmlns:r="http://schemas.openxmlformats.org/officeDocument/2006/relationships" id="260" r:id="R806b2cff94b94302"/>
    <p:sldId xmlns:r="http://schemas.openxmlformats.org/officeDocument/2006/relationships" id="261" r:id="Rdb83e096d2b4411f"/>
    <p:sldId xmlns:r="http://schemas.openxmlformats.org/officeDocument/2006/relationships" id="262" r:id="R2f5bb086ee0146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2dc947142b4e4d" /><Relationship Type="http://schemas.openxmlformats.org/officeDocument/2006/relationships/slide" Target="/ppt/slides/slide1.xml" Id="R75eb8b8aa7c046e6" /><Relationship Type="http://schemas.openxmlformats.org/officeDocument/2006/relationships/slide" Target="/ppt/slides/slide2.xml" Id="R02e2c7b3f6c243ae" /><Relationship Type="http://schemas.openxmlformats.org/officeDocument/2006/relationships/slide" Target="/ppt/slides/slide3.xml" Id="R7c89a27b242949ba" /><Relationship Type="http://schemas.openxmlformats.org/officeDocument/2006/relationships/slide" Target="/ppt/slides/slide4.xml" Id="R6fca335003354283" /><Relationship Type="http://schemas.openxmlformats.org/officeDocument/2006/relationships/slide" Target="/ppt/slides/slide5.xml" Id="R806b2cff94b94302" /><Relationship Type="http://schemas.openxmlformats.org/officeDocument/2006/relationships/slide" Target="/ppt/slides/slide6.xml" Id="Rdb83e096d2b4411f" /><Relationship Type="http://schemas.openxmlformats.org/officeDocument/2006/relationships/slide" Target="/ppt/slides/slide7.xml" Id="R2f5bb086ee0146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45d6716f4d4f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b29fc5b5444a8" /><Relationship Type="http://schemas.openxmlformats.org/officeDocument/2006/relationships/theme" Target="/ppt/slideMasters/theme/theme1.xml" Id="Ra68eb73f61924d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4b29fc5b5444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a7f1a3fe24b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fce14329e43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409db7ff34c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365b90ede47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8faf0beba42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c95ae67a842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695faa3c64d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KÅFJORD SERVICE &amp; 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SERVICE &amp;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KÅFJORD SERVICE &amp; UTLEIE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SERVICE &amp;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SERVICE &amp;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SERVICE &amp;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164 833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1 206 675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1 215 034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SERVICE &amp;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KÅFJORD JAN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SERVICE &amp;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Arild Kåfjord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4520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989 600 621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SERVICE &amp; UTLEIE AS</a:t>
            </a:r>
          </a:p>
        </p:txBody>
      </p:sp>
    </p:spTree>
  </p:cSld>
  <p:clrMapOvr>
    <a:masterClrMapping xmlns:a="http://schemas.openxmlformats.org/drawingml/2006/main"/>
  </p:clrMapOvr>
</p:sld>
</file>