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0eb3bba29a40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cb986982b34dfb"/>
  </p:sldMasterIdLst>
  <p:sldIdLst>
    <p:sldId xmlns:r="http://schemas.openxmlformats.org/officeDocument/2006/relationships" id="256" r:id="Rc176188f8f6d4333"/>
    <p:sldId xmlns:r="http://schemas.openxmlformats.org/officeDocument/2006/relationships" id="257" r:id="R0bec6e3ae35e4e13"/>
    <p:sldId xmlns:r="http://schemas.openxmlformats.org/officeDocument/2006/relationships" id="258" r:id="R94f317aa2a3b4319"/>
    <p:sldId xmlns:r="http://schemas.openxmlformats.org/officeDocument/2006/relationships" id="259" r:id="R38f9d98b113b4fc5"/>
    <p:sldId xmlns:r="http://schemas.openxmlformats.org/officeDocument/2006/relationships" id="260" r:id="Rc41a06516a3a4797"/>
    <p:sldId xmlns:r="http://schemas.openxmlformats.org/officeDocument/2006/relationships" id="261" r:id="Rcbb107f5ac524ad6"/>
    <p:sldId xmlns:r="http://schemas.openxmlformats.org/officeDocument/2006/relationships" id="262" r:id="R46da0268a81e46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cb986982b34dfb" /><Relationship Type="http://schemas.openxmlformats.org/officeDocument/2006/relationships/slide" Target="/ppt/slides/slide1.xml" Id="Rc176188f8f6d4333" /><Relationship Type="http://schemas.openxmlformats.org/officeDocument/2006/relationships/slide" Target="/ppt/slides/slide2.xml" Id="R0bec6e3ae35e4e13" /><Relationship Type="http://schemas.openxmlformats.org/officeDocument/2006/relationships/slide" Target="/ppt/slides/slide3.xml" Id="R94f317aa2a3b4319" /><Relationship Type="http://schemas.openxmlformats.org/officeDocument/2006/relationships/slide" Target="/ppt/slides/slide4.xml" Id="R38f9d98b113b4fc5" /><Relationship Type="http://schemas.openxmlformats.org/officeDocument/2006/relationships/slide" Target="/ppt/slides/slide5.xml" Id="Rc41a06516a3a4797" /><Relationship Type="http://schemas.openxmlformats.org/officeDocument/2006/relationships/slide" Target="/ppt/slides/slide6.xml" Id="Rcbb107f5ac524ad6" /><Relationship Type="http://schemas.openxmlformats.org/officeDocument/2006/relationships/slide" Target="/ppt/slides/slide7.xml" Id="R46da0268a81e46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0497404ea94a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fb77d9258486f" /><Relationship Type="http://schemas.openxmlformats.org/officeDocument/2006/relationships/theme" Target="/ppt/slideMasters/theme/theme1.xml" Id="R196c9280f0c540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1fb77d925848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d026093e243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ee752755e4b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fb4a2a3384e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6691ddbdd48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0fb258a0142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ef09a2eed4e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4f4bd4c5f4d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GAREN MASKIN AS ble etablert [år] og holder til i Eidfjord.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4 981 201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825 019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1 206 948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GAREN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Øvrehagen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5783 Eidfjord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