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7090cbed9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5eacef75d4b4d"/>
  </p:sldMasterIdLst>
  <p:sldIdLst>
    <p:sldId xmlns:r="http://schemas.openxmlformats.org/officeDocument/2006/relationships" id="256" r:id="R28cb657a64334089"/>
    <p:sldId xmlns:r="http://schemas.openxmlformats.org/officeDocument/2006/relationships" id="257" r:id="R6e24f02cdf3f45a1"/>
    <p:sldId xmlns:r="http://schemas.openxmlformats.org/officeDocument/2006/relationships" id="258" r:id="Re67a55e6bff44049"/>
    <p:sldId xmlns:r="http://schemas.openxmlformats.org/officeDocument/2006/relationships" id="259" r:id="R99d77bd29fba43e8"/>
    <p:sldId xmlns:r="http://schemas.openxmlformats.org/officeDocument/2006/relationships" id="260" r:id="Rc37bd85651194b7f"/>
    <p:sldId xmlns:r="http://schemas.openxmlformats.org/officeDocument/2006/relationships" id="261" r:id="R1d45e1fed6294dc6"/>
    <p:sldId xmlns:r="http://schemas.openxmlformats.org/officeDocument/2006/relationships" id="262" r:id="R4a7a7280a642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5eacef75d4b4d" /><Relationship Type="http://schemas.openxmlformats.org/officeDocument/2006/relationships/slide" Target="/ppt/slides/slide1.xml" Id="R28cb657a64334089" /><Relationship Type="http://schemas.openxmlformats.org/officeDocument/2006/relationships/slide" Target="/ppt/slides/slide2.xml" Id="R6e24f02cdf3f45a1" /><Relationship Type="http://schemas.openxmlformats.org/officeDocument/2006/relationships/slide" Target="/ppt/slides/slide3.xml" Id="Re67a55e6bff44049" /><Relationship Type="http://schemas.openxmlformats.org/officeDocument/2006/relationships/slide" Target="/ppt/slides/slide4.xml" Id="R99d77bd29fba43e8" /><Relationship Type="http://schemas.openxmlformats.org/officeDocument/2006/relationships/slide" Target="/ppt/slides/slide5.xml" Id="Rc37bd85651194b7f" /><Relationship Type="http://schemas.openxmlformats.org/officeDocument/2006/relationships/slide" Target="/ppt/slides/slide6.xml" Id="R1d45e1fed6294dc6" /><Relationship Type="http://schemas.openxmlformats.org/officeDocument/2006/relationships/slide" Target="/ppt/slides/slide7.xml" Id="R4a7a7280a642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ac04995b3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2eabe7c044e4b" /><Relationship Type="http://schemas.openxmlformats.org/officeDocument/2006/relationships/theme" Target="/ppt/slideMasters/theme/theme1.xml" Id="Rceb7799aafb1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72eabe7c04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3f85a41d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3bcc4445d47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0f3a58d61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3c0ff32e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940eaaf3c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2c666c260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3aa510dad45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