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63a606bc041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c768354a845af"/>
  </p:sldMasterIdLst>
  <p:sldIdLst>
    <p:sldId xmlns:r="http://schemas.openxmlformats.org/officeDocument/2006/relationships" id="256" r:id="R864a078a5fb44525"/>
    <p:sldId xmlns:r="http://schemas.openxmlformats.org/officeDocument/2006/relationships" id="257" r:id="Rdc02ccd9971a439e"/>
    <p:sldId xmlns:r="http://schemas.openxmlformats.org/officeDocument/2006/relationships" id="258" r:id="Ra370b53020d346b5"/>
    <p:sldId xmlns:r="http://schemas.openxmlformats.org/officeDocument/2006/relationships" id="259" r:id="R924a2ed696c948be"/>
    <p:sldId xmlns:r="http://schemas.openxmlformats.org/officeDocument/2006/relationships" id="260" r:id="R324e50040b02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c768354a845af" /><Relationship Type="http://schemas.openxmlformats.org/officeDocument/2006/relationships/slide" Target="/ppt/slides/slide1.xml" Id="R864a078a5fb44525" /><Relationship Type="http://schemas.openxmlformats.org/officeDocument/2006/relationships/slide" Target="/ppt/slides/slide2.xml" Id="Rdc02ccd9971a439e" /><Relationship Type="http://schemas.openxmlformats.org/officeDocument/2006/relationships/slide" Target="/ppt/slides/slide3.xml" Id="Ra370b53020d346b5" /><Relationship Type="http://schemas.openxmlformats.org/officeDocument/2006/relationships/slide" Target="/ppt/slides/slide4.xml" Id="R924a2ed696c948be" /><Relationship Type="http://schemas.openxmlformats.org/officeDocument/2006/relationships/slide" Target="/ppt/slides/slide5.xml" Id="R324e50040b02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b99991fbe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834a316ed4105" /><Relationship Type="http://schemas.openxmlformats.org/officeDocument/2006/relationships/theme" Target="/ppt/slideMasters/theme/theme1.xml" Id="Rf2d4bd468d6f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834a316ed41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093a3db1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b381f7e1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3b7d051b3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3f1bbfd3a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68d3e406c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GEBO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GEBO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989 539 337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GEBO EIENDOM AS</a:t>
            </a:r>
          </a:p>
        </p:txBody>
      </p:sp>
    </p:spTree>
  </p:cSld>
  <p:clrMapOvr>
    <a:masterClrMapping xmlns:a="http://schemas.openxmlformats.org/drawingml/2006/main"/>
  </p:clrMapOvr>
</p:sld>
</file>