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6457d2783047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70544c4f946fb"/>
  </p:sldMasterIdLst>
  <p:sldIdLst>
    <p:sldId xmlns:r="http://schemas.openxmlformats.org/officeDocument/2006/relationships" id="256" r:id="Raf4a43019ee54d7e"/>
    <p:sldId xmlns:r="http://schemas.openxmlformats.org/officeDocument/2006/relationships" id="257" r:id="R3684f16c46cc47b8"/>
    <p:sldId xmlns:r="http://schemas.openxmlformats.org/officeDocument/2006/relationships" id="258" r:id="Rd1ca329061eb4d0a"/>
    <p:sldId xmlns:r="http://schemas.openxmlformats.org/officeDocument/2006/relationships" id="259" r:id="R7547ad82004a4d6c"/>
    <p:sldId xmlns:r="http://schemas.openxmlformats.org/officeDocument/2006/relationships" id="260" r:id="Rce9633be6f05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70544c4f946fb" /><Relationship Type="http://schemas.openxmlformats.org/officeDocument/2006/relationships/slide" Target="/ppt/slides/slide1.xml" Id="Raf4a43019ee54d7e" /><Relationship Type="http://schemas.openxmlformats.org/officeDocument/2006/relationships/slide" Target="/ppt/slides/slide2.xml" Id="R3684f16c46cc47b8" /><Relationship Type="http://schemas.openxmlformats.org/officeDocument/2006/relationships/slide" Target="/ppt/slides/slide3.xml" Id="Rd1ca329061eb4d0a" /><Relationship Type="http://schemas.openxmlformats.org/officeDocument/2006/relationships/slide" Target="/ppt/slides/slide4.xml" Id="R7547ad82004a4d6c" /><Relationship Type="http://schemas.openxmlformats.org/officeDocument/2006/relationships/slide" Target="/ppt/slides/slide5.xml" Id="Rce9633be6f05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b96b8233542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778e4520f4176" /><Relationship Type="http://schemas.openxmlformats.org/officeDocument/2006/relationships/theme" Target="/ppt/slideMasters/theme/theme1.xml" Id="R33e352d37ae6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778e4520f41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e5cb8f98942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9d6d744144c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1f27ac8a5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54ba0e51149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35d3ae24947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